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9" r:id="rId3"/>
    <p:sldId id="258" r:id="rId4"/>
    <p:sldId id="261" r:id="rId5"/>
    <p:sldId id="260" r:id="rId6"/>
    <p:sldId id="263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3" r:id="rId22"/>
    <p:sldId id="285" r:id="rId23"/>
    <p:sldId id="284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02" autoAdjust="0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481B6-3EC8-4BF0-9489-E80711152F6E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648E1-814D-42DF-8EEA-8BFB81F301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658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48E1-814D-42DF-8EEA-8BFB81F3017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474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48E1-814D-42DF-8EEA-8BFB81F3017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0280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48E1-814D-42DF-8EEA-8BFB81F3017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0280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48E1-814D-42DF-8EEA-8BFB81F3017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028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48E1-814D-42DF-8EEA-8BFB81F3017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0280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48E1-814D-42DF-8EEA-8BFB81F3017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028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5229-99AB-4D50-8773-A20899977AC8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07EB-3B29-42F1-8B54-48E9B009AB1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5229-99AB-4D50-8773-A20899977AC8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07EB-3B29-42F1-8B54-48E9B009AB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5229-99AB-4D50-8773-A20899977AC8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07EB-3B29-42F1-8B54-48E9B009AB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5229-99AB-4D50-8773-A20899977AC8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07EB-3B29-42F1-8B54-48E9B009AB1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5229-99AB-4D50-8773-A20899977AC8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07EB-3B29-42F1-8B54-48E9B009AB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5229-99AB-4D50-8773-A20899977AC8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07EB-3B29-42F1-8B54-48E9B009AB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5229-99AB-4D50-8773-A20899977AC8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07EB-3B29-42F1-8B54-48E9B009AB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5229-99AB-4D50-8773-A20899977AC8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07EB-3B29-42F1-8B54-48E9B009AB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5229-99AB-4D50-8773-A20899977AC8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07EB-3B29-42F1-8B54-48E9B009AB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5229-99AB-4D50-8773-A20899977AC8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07EB-3B29-42F1-8B54-48E9B009AB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5229-99AB-4D50-8773-A20899977AC8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07EB-3B29-42F1-8B54-48E9B009AB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B695229-99AB-4D50-8773-A20899977AC8}" type="datetimeFigureOut">
              <a:rPr lang="ko-KR" altLang="en-US" smtClean="0"/>
              <a:t>2023-04-11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8807EB-3B29-42F1-8B54-48E9B009AB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ko-KR" altLang="ko-KR" dirty="0"/>
              <a:t>경기도 고양시 덕양구 통일로 </a:t>
            </a:r>
            <a:r>
              <a:rPr lang="en-US" altLang="ko-KR" dirty="0"/>
              <a:t>140, 3</a:t>
            </a:r>
            <a:r>
              <a:rPr lang="ko-KR" altLang="ko-KR" dirty="0"/>
              <a:t>층 </a:t>
            </a:r>
            <a:r>
              <a:rPr lang="en-US" altLang="ko-KR" dirty="0"/>
              <a:t>A-356</a:t>
            </a:r>
            <a:r>
              <a:rPr lang="ko-KR" altLang="ko-KR" dirty="0"/>
              <a:t>호</a:t>
            </a:r>
            <a:r>
              <a:rPr lang="en-US" altLang="ko-KR" dirty="0"/>
              <a:t>(</a:t>
            </a:r>
            <a:r>
              <a:rPr lang="ko-KR" altLang="ko-KR" dirty="0" err="1"/>
              <a:t>삼송테크노밸리</a:t>
            </a:r>
            <a:r>
              <a:rPr lang="en-US" altLang="ko-KR" dirty="0" smtClean="0"/>
              <a:t>)</a:t>
            </a:r>
          </a:p>
          <a:p>
            <a:r>
              <a:rPr lang="en-US" altLang="ko-KR" dirty="0"/>
              <a:t>EMAIL ; dolite0904@hanmail.net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err="1"/>
              <a:t>디오라이트</a:t>
            </a:r>
            <a:r>
              <a:rPr lang="ko-KR" altLang="en-US" b="1" dirty="0"/>
              <a:t>   </a:t>
            </a:r>
            <a:r>
              <a:rPr lang="en-US" altLang="ko-KR" b="1" dirty="0"/>
              <a:t>[ DOLI TE]  </a:t>
            </a:r>
            <a:r>
              <a:rPr lang="en-US" altLang="ko-KR" sz="1800" b="1" dirty="0"/>
              <a:t> </a:t>
            </a:r>
            <a:r>
              <a:rPr lang="en-US" altLang="ko-KR" sz="1800" u="sng" dirty="0"/>
              <a:t>the stage Depends </a:t>
            </a:r>
            <a:r>
              <a:rPr lang="en-US" altLang="ko-KR" sz="1800" b="1" u="sng" dirty="0"/>
              <a:t>O</a:t>
            </a:r>
            <a:r>
              <a:rPr lang="en-US" altLang="ko-KR" sz="1800" u="sng" dirty="0"/>
              <a:t>n the light.</a:t>
            </a:r>
            <a:r>
              <a:rPr lang="en-US" altLang="ko-KR" sz="1800" dirty="0"/>
              <a:t/>
            </a:r>
            <a:br>
              <a:rPr lang="en-US" altLang="ko-KR" sz="1800" dirty="0"/>
            </a:br>
            <a:r>
              <a:rPr lang="en-US" altLang="ko-KR" sz="1800" dirty="0"/>
              <a:t>Lighting Design &amp; Directing / Stage Lighting Equipment Rental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altLang="ko-KR" sz="2400" dirty="0" smtClean="0"/>
              <a:t>2018 </a:t>
            </a:r>
            <a:r>
              <a:rPr lang="ko-KR" altLang="en-US" sz="2400" dirty="0" err="1" smtClean="0"/>
              <a:t>컨패션</a:t>
            </a:r>
            <a:endParaRPr lang="ko-KR" altLang="en-US" sz="2400" dirty="0"/>
          </a:p>
          <a:p>
            <a:r>
              <a:rPr lang="en-US" altLang="ko-KR" sz="2400" dirty="0" smtClean="0"/>
              <a:t>KME </a:t>
            </a:r>
            <a:endParaRPr lang="ko-KR" altLang="en-US" sz="2400" dirty="0"/>
          </a:p>
          <a:p>
            <a:endParaRPr lang="ko-KR" altLang="en-US" sz="2400" dirty="0"/>
          </a:p>
          <a:p>
            <a:pPr marL="0" indent="0">
              <a:buNone/>
            </a:pPr>
            <a:endParaRPr lang="ko-KR" altLang="en-US" sz="2400" dirty="0"/>
          </a:p>
          <a:p>
            <a:pPr lvl="1"/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5400" dirty="0" smtClean="0">
                <a:latin typeface="+mj-ea"/>
              </a:rPr>
              <a:t>2. </a:t>
            </a:r>
            <a:r>
              <a:rPr lang="ko-KR" altLang="en-US" sz="5400" dirty="0" smtClean="0">
                <a:latin typeface="+mj-ea"/>
              </a:rPr>
              <a:t>주요실</a:t>
            </a:r>
            <a:r>
              <a:rPr lang="ko-KR" altLang="en-US" sz="5400" dirty="0">
                <a:latin typeface="+mj-ea"/>
              </a:rPr>
              <a:t>적</a:t>
            </a:r>
            <a:endParaRPr lang="ko-KR" altLang="en-US" sz="54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+mj-ea"/>
                <a:ea typeface="+mj-ea"/>
              </a:rPr>
              <a:t>2018.6</a:t>
            </a:r>
            <a:endParaRPr lang="en-US" altLang="ko-KR" sz="2800" dirty="0">
              <a:latin typeface="+mj-ea"/>
              <a:ea typeface="+mj-ea"/>
            </a:endParaRPr>
          </a:p>
        </p:txBody>
      </p:sp>
      <p:sp>
        <p:nvSpPr>
          <p:cNvPr id="10" name="내용 개체 틀 2"/>
          <p:cNvSpPr>
            <a:spLocks noGrp="1"/>
          </p:cNvSpPr>
          <p:nvPr>
            <p:ph sz="quarter" idx="13"/>
          </p:nvPr>
        </p:nvSpPr>
        <p:spPr>
          <a:xfrm>
            <a:off x="5950768" y="1579984"/>
            <a:ext cx="3733800" cy="2281064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벤츠 파이브스테이션</a:t>
            </a:r>
            <a:endParaRPr lang="ko-KR" altLang="ko-KR" sz="2400" dirty="0"/>
          </a:p>
          <a:p>
            <a:r>
              <a:rPr lang="en-US" altLang="ko-KR" sz="2400" dirty="0" smtClean="0"/>
              <a:t>EBS </a:t>
            </a:r>
            <a:r>
              <a:rPr lang="ko-KR" altLang="en-US" sz="2400" dirty="0" smtClean="0"/>
              <a:t>점박이</a:t>
            </a:r>
            <a:endParaRPr lang="en-US" altLang="ko-KR" sz="2400" dirty="0" smtClean="0"/>
          </a:p>
          <a:p>
            <a:endParaRPr lang="en-US" altLang="ko-KR" sz="2400" dirty="0" smtClean="0"/>
          </a:p>
        </p:txBody>
      </p:sp>
      <p:sp>
        <p:nvSpPr>
          <p:cNvPr id="11" name="텍스트 개체 틀 3"/>
          <p:cNvSpPr>
            <a:spLocks noGrp="1"/>
          </p:cNvSpPr>
          <p:nvPr>
            <p:ph type="body" idx="1"/>
          </p:nvPr>
        </p:nvSpPr>
        <p:spPr>
          <a:xfrm>
            <a:off x="5950768" y="970383"/>
            <a:ext cx="3733800" cy="574675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latin typeface="+mj-ea"/>
                <a:ea typeface="+mj-ea"/>
              </a:rPr>
              <a:t>2018.7</a:t>
            </a:r>
            <a:endParaRPr lang="en-US" altLang="ko-KR" sz="2800" dirty="0">
              <a:latin typeface="+mj-ea"/>
              <a:ea typeface="+mj-ea"/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sz="quarter" idx="13"/>
          </p:nvPr>
        </p:nvSpPr>
        <p:spPr>
          <a:xfrm>
            <a:off x="4283968" y="4254625"/>
            <a:ext cx="3733800" cy="1838671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인제 슈퍼레이스</a:t>
            </a:r>
            <a:endParaRPr lang="en-US" altLang="ko-KR" sz="2400" dirty="0" smtClean="0"/>
          </a:p>
          <a:p>
            <a:r>
              <a:rPr lang="ko-KR" altLang="en-US" sz="2400" dirty="0" smtClean="0"/>
              <a:t>장필순 콘서트</a:t>
            </a:r>
            <a:endParaRPr lang="en-US" altLang="ko-KR" sz="2400" dirty="0" smtClean="0"/>
          </a:p>
          <a:p>
            <a:r>
              <a:rPr lang="ko-KR" altLang="en-US" sz="2400" dirty="0" smtClean="0"/>
              <a:t>소리바다</a:t>
            </a:r>
            <a:endParaRPr lang="ko-KR" altLang="ko-KR" sz="2400" dirty="0"/>
          </a:p>
        </p:txBody>
      </p:sp>
      <p:sp>
        <p:nvSpPr>
          <p:cNvPr id="13" name="텍스트 개체 틀 3"/>
          <p:cNvSpPr>
            <a:spLocks noGrp="1"/>
          </p:cNvSpPr>
          <p:nvPr>
            <p:ph type="body" idx="1"/>
          </p:nvPr>
        </p:nvSpPr>
        <p:spPr>
          <a:xfrm>
            <a:off x="4283968" y="3573710"/>
            <a:ext cx="3733800" cy="574675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latin typeface="+mj-ea"/>
                <a:ea typeface="+mj-ea"/>
              </a:rPr>
              <a:t>2018.8</a:t>
            </a:r>
            <a:endParaRPr lang="en-US" altLang="ko-KR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069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altLang="ko-KR" sz="2400" dirty="0" smtClean="0"/>
              <a:t>BCWW2018</a:t>
            </a:r>
            <a:endParaRPr lang="ko-KR" altLang="ko-KR" sz="2400" dirty="0"/>
          </a:p>
          <a:p>
            <a:r>
              <a:rPr lang="ko-KR" altLang="en-US" sz="2400" dirty="0" smtClean="0"/>
              <a:t>파크 콘서트</a:t>
            </a:r>
            <a:endParaRPr lang="ko-KR" altLang="ko-KR" sz="2400" dirty="0"/>
          </a:p>
          <a:p>
            <a:r>
              <a:rPr lang="ko-KR" altLang="en-US" sz="2400" dirty="0" err="1" smtClean="0"/>
              <a:t>자라섬</a:t>
            </a:r>
            <a:r>
              <a:rPr lang="ko-KR" altLang="en-US" sz="2400" dirty="0" smtClean="0"/>
              <a:t> 멜로디 페스티벌</a:t>
            </a:r>
            <a:endParaRPr lang="ko-KR" altLang="ko-KR" sz="2400" dirty="0"/>
          </a:p>
          <a:p>
            <a:r>
              <a:rPr lang="ko-KR" altLang="en-US" sz="2400" dirty="0" smtClean="0"/>
              <a:t>보이 스토리 타이페이</a:t>
            </a:r>
            <a:endParaRPr lang="ko-KR" altLang="ko-KR" sz="2400" dirty="0"/>
          </a:p>
          <a:p>
            <a:r>
              <a:rPr lang="ko-KR" altLang="en-US" sz="2400" dirty="0" smtClean="0"/>
              <a:t>보이 스토리 광저우</a:t>
            </a:r>
            <a:endParaRPr lang="en-US" altLang="ko-KR" sz="2400" dirty="0" smtClean="0"/>
          </a:p>
          <a:p>
            <a:r>
              <a:rPr lang="ko-KR" altLang="en-US" sz="2400" dirty="0" smtClean="0">
                <a:latin typeface="+mj-ea"/>
                <a:ea typeface="+mj-ea"/>
              </a:rPr>
              <a:t>서울 순례길 </a:t>
            </a:r>
            <a:r>
              <a:rPr lang="ko-KR" altLang="en-US" sz="2400" dirty="0" err="1" smtClean="0">
                <a:latin typeface="+mj-ea"/>
                <a:ea typeface="+mj-ea"/>
              </a:rPr>
              <a:t>선포식</a:t>
            </a:r>
            <a:endParaRPr lang="en-US" altLang="ko-KR" sz="2400" dirty="0"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5400" dirty="0">
                <a:latin typeface="+mj-ea"/>
              </a:rPr>
              <a:t>2</a:t>
            </a:r>
            <a:r>
              <a:rPr lang="en-US" altLang="ko-KR" sz="5400" dirty="0" smtClean="0">
                <a:latin typeface="+mj-ea"/>
              </a:rPr>
              <a:t>. </a:t>
            </a:r>
            <a:r>
              <a:rPr lang="ko-KR" altLang="en-US" sz="5400" dirty="0" smtClean="0">
                <a:latin typeface="+mj-ea"/>
              </a:rPr>
              <a:t>주요실</a:t>
            </a:r>
            <a:r>
              <a:rPr lang="ko-KR" altLang="en-US" sz="5400" dirty="0">
                <a:latin typeface="+mj-ea"/>
              </a:rPr>
              <a:t>적</a:t>
            </a:r>
            <a:endParaRPr lang="ko-KR" altLang="en-US" sz="54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+mj-ea"/>
                <a:ea typeface="+mj-ea"/>
              </a:rPr>
              <a:t>2018.9</a:t>
            </a:r>
            <a:endParaRPr lang="en-US" altLang="ko-KR" sz="2800" dirty="0">
              <a:latin typeface="+mj-ea"/>
              <a:ea typeface="+mj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6739"/>
            <a:ext cx="2915816" cy="206084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6739"/>
            <a:ext cx="2664296" cy="206084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40072"/>
            <a:ext cx="2935457" cy="217487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33" y="2209800"/>
            <a:ext cx="2644655" cy="220514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37431"/>
            <a:ext cx="5688632" cy="126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ko-KR" altLang="en-US" sz="2400" dirty="0" err="1" smtClean="0"/>
              <a:t>서울숲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째즈페스티벌</a:t>
            </a:r>
            <a:endParaRPr lang="ko-KR" altLang="ko-KR" sz="2400" dirty="0"/>
          </a:p>
          <a:p>
            <a:r>
              <a:rPr lang="ko-KR" altLang="en-US" sz="2400" dirty="0" smtClean="0"/>
              <a:t>현대 콘서트</a:t>
            </a:r>
            <a:endParaRPr lang="ko-KR" altLang="ko-KR" sz="2400" dirty="0"/>
          </a:p>
          <a:p>
            <a:r>
              <a:rPr lang="ko-KR" altLang="en-US" sz="2400" dirty="0" err="1" smtClean="0"/>
              <a:t>째즈</a:t>
            </a:r>
            <a:r>
              <a:rPr lang="ko-KR" altLang="en-US" sz="2400" dirty="0" smtClean="0"/>
              <a:t> 페스티벌</a:t>
            </a:r>
            <a:endParaRPr lang="ko-KR" altLang="ko-KR" sz="2400" dirty="0" smtClean="0"/>
          </a:p>
          <a:p>
            <a:r>
              <a:rPr lang="ko-KR" altLang="en-US" sz="2400" dirty="0" smtClean="0"/>
              <a:t>대중문화 시상식</a:t>
            </a:r>
            <a:endParaRPr lang="ko-KR" altLang="ko-KR" sz="2400" dirty="0" smtClean="0"/>
          </a:p>
          <a:p>
            <a:r>
              <a:rPr lang="ko-KR" altLang="en-US" sz="2400" dirty="0" smtClean="0"/>
              <a:t>대종상시상식</a:t>
            </a:r>
            <a:endParaRPr lang="en-US" altLang="ko-KR" sz="2400" dirty="0" smtClean="0"/>
          </a:p>
          <a:p>
            <a:r>
              <a:rPr lang="ko-KR" altLang="en-US" sz="2400" dirty="0" smtClean="0">
                <a:latin typeface="+mj-ea"/>
                <a:ea typeface="+mj-ea"/>
              </a:rPr>
              <a:t>양희은 콘서트</a:t>
            </a:r>
            <a:endParaRPr lang="en-US" altLang="ko-KR" sz="2400" dirty="0"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5400" dirty="0">
                <a:latin typeface="+mj-ea"/>
              </a:rPr>
              <a:t>2</a:t>
            </a:r>
            <a:r>
              <a:rPr lang="en-US" altLang="ko-KR" sz="5400" dirty="0" smtClean="0">
                <a:latin typeface="+mj-ea"/>
              </a:rPr>
              <a:t>. </a:t>
            </a:r>
            <a:r>
              <a:rPr lang="ko-KR" altLang="en-US" sz="5400" dirty="0" smtClean="0">
                <a:latin typeface="+mj-ea"/>
              </a:rPr>
              <a:t>주요실</a:t>
            </a:r>
            <a:r>
              <a:rPr lang="ko-KR" altLang="en-US" sz="5400" dirty="0">
                <a:latin typeface="+mj-ea"/>
              </a:rPr>
              <a:t>적</a:t>
            </a:r>
            <a:endParaRPr lang="ko-KR" altLang="en-US" sz="54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+mj-ea"/>
                <a:ea typeface="+mj-ea"/>
              </a:rPr>
              <a:t>2018.10</a:t>
            </a:r>
            <a:endParaRPr lang="en-US" altLang="ko-KR" sz="2800" dirty="0">
              <a:latin typeface="+mj-ea"/>
              <a:ea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462" y="172920"/>
            <a:ext cx="3635896" cy="185060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47" y="172920"/>
            <a:ext cx="1988840" cy="177281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47" y="1997267"/>
            <a:ext cx="2736305" cy="222893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80" y="2023526"/>
            <a:ext cx="2827337" cy="198041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4149081"/>
            <a:ext cx="3176073" cy="152861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343" y="4149081"/>
            <a:ext cx="2534412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altLang="ko-KR" sz="2400" dirty="0" smtClean="0"/>
              <a:t>2018 </a:t>
            </a:r>
            <a:r>
              <a:rPr lang="ko-KR" altLang="en-US" sz="2400" dirty="0" smtClean="0"/>
              <a:t>청춘 아레나</a:t>
            </a:r>
          </a:p>
          <a:p>
            <a:r>
              <a:rPr lang="ko-KR" altLang="en-US" sz="2400" dirty="0" smtClean="0"/>
              <a:t>글로벌 인재 포럼</a:t>
            </a:r>
            <a:endParaRPr lang="en-US" altLang="ko-KR" sz="2400" dirty="0"/>
          </a:p>
          <a:p>
            <a:r>
              <a:rPr lang="ko-KR" altLang="en-US" sz="2400" dirty="0" smtClean="0"/>
              <a:t>코리아 디자인</a:t>
            </a:r>
            <a:endParaRPr lang="en-US" altLang="ko-KR" sz="2400" dirty="0" smtClean="0"/>
          </a:p>
          <a:p>
            <a:r>
              <a:rPr lang="ko-KR" altLang="en-US" sz="2400" dirty="0" smtClean="0"/>
              <a:t>콘서트 오늘</a:t>
            </a:r>
            <a:endParaRPr lang="ko-KR" altLang="en-US" sz="24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5400" dirty="0" smtClean="0">
                <a:latin typeface="+mj-ea"/>
              </a:rPr>
              <a:t>2. </a:t>
            </a:r>
            <a:r>
              <a:rPr lang="ko-KR" altLang="en-US" sz="5400" dirty="0" smtClean="0">
                <a:latin typeface="+mj-ea"/>
              </a:rPr>
              <a:t>주요실</a:t>
            </a:r>
            <a:r>
              <a:rPr lang="ko-KR" altLang="en-US" sz="5400" dirty="0">
                <a:latin typeface="+mj-ea"/>
              </a:rPr>
              <a:t>적</a:t>
            </a:r>
            <a:endParaRPr lang="ko-KR" altLang="en-US" sz="54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+mj-ea"/>
                <a:ea typeface="+mj-ea"/>
              </a:rPr>
              <a:t>2018.11</a:t>
            </a:r>
            <a:endParaRPr lang="en-US" altLang="ko-KR" sz="2800" dirty="0">
              <a:latin typeface="+mj-ea"/>
              <a:ea typeface="+mj-ea"/>
            </a:endParaRPr>
          </a:p>
        </p:txBody>
      </p:sp>
      <p:sp>
        <p:nvSpPr>
          <p:cNvPr id="10" name="내용 개체 틀 2"/>
          <p:cNvSpPr>
            <a:spLocks noGrp="1"/>
          </p:cNvSpPr>
          <p:nvPr>
            <p:ph sz="quarter" idx="13"/>
          </p:nvPr>
        </p:nvSpPr>
        <p:spPr>
          <a:xfrm>
            <a:off x="5950768" y="1579984"/>
            <a:ext cx="3733800" cy="2281064"/>
          </a:xfrm>
        </p:spPr>
        <p:txBody>
          <a:bodyPr>
            <a:noAutofit/>
          </a:bodyPr>
          <a:lstStyle/>
          <a:p>
            <a:r>
              <a:rPr lang="ko-KR" altLang="en-US" sz="2400" dirty="0" err="1" smtClean="0"/>
              <a:t>멜론어워즈</a:t>
            </a:r>
            <a:r>
              <a:rPr lang="ko-KR" altLang="en-US" sz="2400" dirty="0" smtClean="0"/>
              <a:t> </a:t>
            </a:r>
            <a:endParaRPr lang="ko-KR" altLang="ko-KR" sz="2400" dirty="0"/>
          </a:p>
          <a:p>
            <a:r>
              <a:rPr lang="ko-KR" altLang="en-US" sz="2400" dirty="0" smtClean="0"/>
              <a:t>윤현상 콘서트</a:t>
            </a:r>
            <a:endParaRPr lang="en-US" altLang="ko-KR" sz="2400" dirty="0" smtClean="0"/>
          </a:p>
          <a:p>
            <a:pPr marL="0" indent="0">
              <a:buNone/>
            </a:pPr>
            <a:endParaRPr lang="en-US" altLang="ko-KR" sz="2400" dirty="0" smtClean="0"/>
          </a:p>
          <a:p>
            <a:endParaRPr lang="en-US" altLang="ko-KR" sz="2400" dirty="0" smtClean="0"/>
          </a:p>
        </p:txBody>
      </p:sp>
      <p:sp>
        <p:nvSpPr>
          <p:cNvPr id="11" name="텍스트 개체 틀 3"/>
          <p:cNvSpPr>
            <a:spLocks noGrp="1"/>
          </p:cNvSpPr>
          <p:nvPr>
            <p:ph type="body" idx="1"/>
          </p:nvPr>
        </p:nvSpPr>
        <p:spPr>
          <a:xfrm>
            <a:off x="5950768" y="970383"/>
            <a:ext cx="3733800" cy="574675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latin typeface="+mj-ea"/>
                <a:ea typeface="+mj-ea"/>
              </a:rPr>
              <a:t>2018.12</a:t>
            </a:r>
            <a:endParaRPr lang="en-US" altLang="ko-KR" sz="2800" dirty="0">
              <a:latin typeface="+mj-ea"/>
              <a:ea typeface="+mj-ea"/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sz="quarter" idx="13"/>
          </p:nvPr>
        </p:nvSpPr>
        <p:spPr>
          <a:xfrm>
            <a:off x="4283968" y="4254625"/>
            <a:ext cx="3733800" cy="1838671"/>
          </a:xfrm>
        </p:spPr>
        <p:txBody>
          <a:bodyPr>
            <a:noAutofit/>
          </a:bodyPr>
          <a:lstStyle/>
          <a:p>
            <a:r>
              <a:rPr lang="ko-KR" altLang="en-US" sz="2400" dirty="0" err="1" smtClean="0"/>
              <a:t>정세운</a:t>
            </a:r>
            <a:r>
              <a:rPr lang="ko-KR" altLang="en-US" sz="2400" dirty="0" smtClean="0"/>
              <a:t> 팬미팅</a:t>
            </a:r>
            <a:endParaRPr lang="en-US" altLang="ko-KR" sz="2400" dirty="0" smtClean="0"/>
          </a:p>
          <a:p>
            <a:r>
              <a:rPr lang="en-US" altLang="ko-KR" sz="2400" dirty="0" smtClean="0"/>
              <a:t>GMC</a:t>
            </a:r>
          </a:p>
          <a:p>
            <a:r>
              <a:rPr lang="ko-KR" altLang="en-US" sz="2400" dirty="0" smtClean="0"/>
              <a:t>양희은 콘서트 투어</a:t>
            </a:r>
            <a:endParaRPr lang="ko-KR" altLang="ko-KR" sz="2400" dirty="0"/>
          </a:p>
        </p:txBody>
      </p:sp>
      <p:sp>
        <p:nvSpPr>
          <p:cNvPr id="13" name="텍스트 개체 틀 3"/>
          <p:cNvSpPr>
            <a:spLocks noGrp="1"/>
          </p:cNvSpPr>
          <p:nvPr>
            <p:ph type="body" idx="1"/>
          </p:nvPr>
        </p:nvSpPr>
        <p:spPr>
          <a:xfrm>
            <a:off x="4283968" y="3573710"/>
            <a:ext cx="3733800" cy="574675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latin typeface="+mj-ea"/>
                <a:ea typeface="+mj-ea"/>
              </a:rPr>
              <a:t>2019.01</a:t>
            </a:r>
            <a:endParaRPr lang="en-US" altLang="ko-KR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3784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endParaRPr lang="ko-KR" altLang="en-US" sz="2400" dirty="0" smtClean="0"/>
          </a:p>
          <a:p>
            <a:r>
              <a:rPr lang="ko-KR" altLang="en-US" sz="2400" dirty="0" smtClean="0"/>
              <a:t>스마트 국토 포럼</a:t>
            </a:r>
            <a:endParaRPr lang="en-US" altLang="ko-KR" sz="2400" dirty="0" smtClean="0"/>
          </a:p>
          <a:p>
            <a:r>
              <a:rPr lang="ko-KR" altLang="en-US" sz="2400" dirty="0" err="1" smtClean="0"/>
              <a:t>멜라루카</a:t>
            </a:r>
            <a:r>
              <a:rPr lang="ko-KR" altLang="en-US" sz="2400" dirty="0" smtClean="0"/>
              <a:t> </a:t>
            </a:r>
            <a:endParaRPr lang="ko-KR" altLang="en-US" sz="24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5400" dirty="0" smtClean="0">
                <a:latin typeface="+mj-ea"/>
              </a:rPr>
              <a:t>2. </a:t>
            </a:r>
            <a:r>
              <a:rPr lang="ko-KR" altLang="en-US" sz="5400" dirty="0" smtClean="0">
                <a:latin typeface="+mj-ea"/>
              </a:rPr>
              <a:t>주요실</a:t>
            </a:r>
            <a:r>
              <a:rPr lang="ko-KR" altLang="en-US" sz="5400" dirty="0">
                <a:latin typeface="+mj-ea"/>
              </a:rPr>
              <a:t>적</a:t>
            </a:r>
            <a:endParaRPr lang="ko-KR" altLang="en-US" sz="54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+mj-ea"/>
                <a:ea typeface="+mj-ea"/>
              </a:rPr>
              <a:t>2019.02</a:t>
            </a:r>
            <a:endParaRPr lang="en-US" altLang="ko-KR" sz="2800" dirty="0">
              <a:latin typeface="+mj-ea"/>
              <a:ea typeface="+mj-ea"/>
            </a:endParaRPr>
          </a:p>
        </p:txBody>
      </p:sp>
      <p:sp>
        <p:nvSpPr>
          <p:cNvPr id="10" name="내용 개체 틀 2"/>
          <p:cNvSpPr>
            <a:spLocks noGrp="1"/>
          </p:cNvSpPr>
          <p:nvPr>
            <p:ph sz="quarter" idx="13"/>
          </p:nvPr>
        </p:nvSpPr>
        <p:spPr>
          <a:xfrm>
            <a:off x="5950768" y="1579984"/>
            <a:ext cx="3733800" cy="2281064"/>
          </a:xfrm>
        </p:spPr>
        <p:txBody>
          <a:bodyPr>
            <a:noAutofit/>
          </a:bodyPr>
          <a:lstStyle/>
          <a:p>
            <a:r>
              <a:rPr lang="ko-KR" altLang="en-US" sz="2400" dirty="0" err="1" smtClean="0"/>
              <a:t>버드리</a:t>
            </a:r>
            <a:r>
              <a:rPr lang="ko-KR" altLang="en-US" sz="2400" dirty="0" smtClean="0"/>
              <a:t> 콘서트</a:t>
            </a:r>
            <a:endParaRPr lang="en-US" altLang="ko-KR" sz="2400" dirty="0" smtClean="0"/>
          </a:p>
          <a:p>
            <a:r>
              <a:rPr lang="en-US" altLang="ko-KR" sz="2400" dirty="0" smtClean="0"/>
              <a:t>BMCC</a:t>
            </a:r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</p:txBody>
      </p:sp>
      <p:sp>
        <p:nvSpPr>
          <p:cNvPr id="11" name="텍스트 개체 틀 3"/>
          <p:cNvSpPr>
            <a:spLocks noGrp="1"/>
          </p:cNvSpPr>
          <p:nvPr>
            <p:ph type="body" idx="1"/>
          </p:nvPr>
        </p:nvSpPr>
        <p:spPr>
          <a:xfrm>
            <a:off x="5950768" y="970383"/>
            <a:ext cx="3733800" cy="574675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latin typeface="+mj-ea"/>
                <a:ea typeface="+mj-ea"/>
              </a:rPr>
              <a:t>2019.03</a:t>
            </a:r>
            <a:endParaRPr lang="en-US" altLang="ko-KR" sz="2800" dirty="0">
              <a:latin typeface="+mj-ea"/>
              <a:ea typeface="+mj-ea"/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sz="quarter" idx="13"/>
          </p:nvPr>
        </p:nvSpPr>
        <p:spPr>
          <a:xfrm>
            <a:off x="4283968" y="4254625"/>
            <a:ext cx="3733800" cy="1838671"/>
          </a:xfrm>
        </p:spPr>
        <p:txBody>
          <a:bodyPr>
            <a:noAutofit/>
          </a:bodyPr>
          <a:lstStyle/>
          <a:p>
            <a:r>
              <a:rPr lang="ko-KR" altLang="en-US" sz="2400" dirty="0" err="1" smtClean="0"/>
              <a:t>샤브리나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카펜터</a:t>
            </a:r>
            <a:endParaRPr lang="en-US" altLang="ko-KR" sz="2400" dirty="0" smtClean="0"/>
          </a:p>
          <a:p>
            <a:r>
              <a:rPr lang="en-US" altLang="ko-KR" sz="2400" dirty="0" smtClean="0"/>
              <a:t>LG </a:t>
            </a:r>
            <a:r>
              <a:rPr lang="ko-KR" altLang="en-US" sz="2400" dirty="0" smtClean="0"/>
              <a:t>생활 연도 시상식</a:t>
            </a:r>
            <a:endParaRPr lang="en-US" altLang="ko-KR" sz="2400" dirty="0" smtClean="0"/>
          </a:p>
          <a:p>
            <a:r>
              <a:rPr lang="ko-KR" altLang="en-US" sz="2400" dirty="0" smtClean="0"/>
              <a:t>한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베 수교 </a:t>
            </a:r>
            <a:r>
              <a:rPr lang="en-US" altLang="ko-KR" sz="2400" dirty="0" smtClean="0"/>
              <a:t>27</a:t>
            </a:r>
            <a:r>
              <a:rPr lang="ko-KR" altLang="en-US" sz="2400" dirty="0" smtClean="0"/>
              <a:t>주년 행사</a:t>
            </a:r>
            <a:endParaRPr lang="ko-KR" altLang="ko-KR" sz="2400" dirty="0"/>
          </a:p>
        </p:txBody>
      </p:sp>
      <p:sp>
        <p:nvSpPr>
          <p:cNvPr id="13" name="텍스트 개체 틀 3"/>
          <p:cNvSpPr>
            <a:spLocks noGrp="1"/>
          </p:cNvSpPr>
          <p:nvPr>
            <p:ph type="body" idx="1"/>
          </p:nvPr>
        </p:nvSpPr>
        <p:spPr>
          <a:xfrm>
            <a:off x="4283968" y="3573710"/>
            <a:ext cx="3733800" cy="574675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latin typeface="+mj-ea"/>
                <a:ea typeface="+mj-ea"/>
              </a:rPr>
              <a:t>2019.04</a:t>
            </a:r>
            <a:endParaRPr lang="en-US" altLang="ko-KR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19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ko-KR" altLang="en-US" sz="2400" dirty="0" smtClean="0"/>
              <a:t>하람 콘서트</a:t>
            </a:r>
            <a:endParaRPr lang="ko-KR" altLang="ko-KR" sz="2400" dirty="0"/>
          </a:p>
          <a:p>
            <a:r>
              <a:rPr lang="en-US" altLang="ko-KR" sz="2400" dirty="0" smtClean="0"/>
              <a:t>2019 </a:t>
            </a:r>
            <a:r>
              <a:rPr lang="ko-KR" altLang="en-US" sz="2400" dirty="0" err="1" smtClean="0"/>
              <a:t>ㅍ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ㅍ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ㅍ페스티벌</a:t>
            </a:r>
            <a:endParaRPr lang="ko-KR" altLang="ko-KR" sz="2400" dirty="0" smtClean="0"/>
          </a:p>
          <a:p>
            <a:r>
              <a:rPr lang="ko-KR" altLang="en-US" sz="2400" dirty="0" smtClean="0"/>
              <a:t>베트남 </a:t>
            </a:r>
            <a:r>
              <a:rPr lang="ko-KR" altLang="en-US" sz="2400" dirty="0" err="1" smtClean="0"/>
              <a:t>투어리즘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컬처</a:t>
            </a:r>
            <a:r>
              <a:rPr lang="ko-KR" altLang="en-US" sz="2400" dirty="0" smtClean="0"/>
              <a:t> 페스티벌</a:t>
            </a:r>
            <a:endParaRPr lang="ko-KR" altLang="ko-KR" sz="2400" dirty="0" smtClean="0"/>
          </a:p>
          <a:p>
            <a:r>
              <a:rPr lang="en-US" altLang="ko-KR" sz="2400" dirty="0" smtClean="0"/>
              <a:t>2019 </a:t>
            </a:r>
            <a:r>
              <a:rPr lang="ko-KR" altLang="en-US" sz="2400" dirty="0" err="1" smtClean="0"/>
              <a:t>장미축제</a:t>
            </a:r>
            <a:endParaRPr lang="en-US" altLang="ko-KR" sz="2400" dirty="0" smtClean="0"/>
          </a:p>
          <a:p>
            <a:r>
              <a:rPr lang="en-US" altLang="ko-KR" sz="2400" dirty="0" smtClean="0">
                <a:latin typeface="+mj-ea"/>
                <a:ea typeface="+mj-ea"/>
              </a:rPr>
              <a:t>2019 </a:t>
            </a:r>
            <a:r>
              <a:rPr lang="ko-KR" altLang="en-US" sz="2400" dirty="0" smtClean="0">
                <a:latin typeface="+mj-ea"/>
                <a:ea typeface="+mj-ea"/>
              </a:rPr>
              <a:t>숲 페스티벌</a:t>
            </a:r>
            <a:endParaRPr lang="en-US" altLang="ko-KR" sz="2400" dirty="0" smtClean="0">
              <a:latin typeface="+mj-ea"/>
              <a:ea typeface="+mj-ea"/>
            </a:endParaRPr>
          </a:p>
          <a:p>
            <a:r>
              <a:rPr lang="ko-KR" altLang="en-US" sz="2400" dirty="0" smtClean="0">
                <a:latin typeface="+mj-ea"/>
                <a:ea typeface="+mj-ea"/>
              </a:rPr>
              <a:t>스웨덴 순방 </a:t>
            </a:r>
            <a:r>
              <a:rPr lang="ko-KR" altLang="en-US" sz="2400" dirty="0" err="1" smtClean="0">
                <a:latin typeface="+mj-ea"/>
                <a:ea typeface="+mj-ea"/>
              </a:rPr>
              <a:t>국빈행사</a:t>
            </a:r>
            <a:endParaRPr lang="en-US" altLang="ko-KR" sz="2400" dirty="0"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5400" dirty="0">
                <a:latin typeface="+mj-ea"/>
              </a:rPr>
              <a:t>2</a:t>
            </a:r>
            <a:r>
              <a:rPr lang="en-US" altLang="ko-KR" sz="5400" dirty="0" smtClean="0">
                <a:latin typeface="+mj-ea"/>
              </a:rPr>
              <a:t>. </a:t>
            </a:r>
            <a:r>
              <a:rPr lang="ko-KR" altLang="en-US" sz="5400" dirty="0" smtClean="0">
                <a:latin typeface="+mj-ea"/>
              </a:rPr>
              <a:t>주요실</a:t>
            </a:r>
            <a:r>
              <a:rPr lang="ko-KR" altLang="en-US" sz="5400" dirty="0">
                <a:latin typeface="+mj-ea"/>
              </a:rPr>
              <a:t>적</a:t>
            </a:r>
            <a:endParaRPr lang="ko-KR" altLang="en-US" sz="54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+mj-ea"/>
                <a:ea typeface="+mj-ea"/>
              </a:rPr>
              <a:t>2019.05~08</a:t>
            </a:r>
            <a:endParaRPr lang="en-US" altLang="ko-KR" sz="2800" dirty="0">
              <a:latin typeface="+mj-ea"/>
              <a:ea typeface="+mj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21" y="99182"/>
            <a:ext cx="1800200" cy="263691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21" y="2852936"/>
            <a:ext cx="1787199" cy="136815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99182"/>
            <a:ext cx="3111304" cy="418064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81128"/>
            <a:ext cx="230425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ko-KR" altLang="en-US" sz="2400" dirty="0" smtClean="0"/>
              <a:t>정재</a:t>
            </a:r>
            <a:r>
              <a:rPr lang="ko-KR" altLang="en-US" sz="2400" dirty="0"/>
              <a:t>형</a:t>
            </a:r>
            <a:r>
              <a:rPr lang="ko-KR" altLang="en-US" sz="2400" dirty="0" smtClean="0"/>
              <a:t> 콘서트</a:t>
            </a:r>
            <a:endParaRPr lang="ko-KR" altLang="ko-KR" sz="2400" dirty="0"/>
          </a:p>
          <a:p>
            <a:r>
              <a:rPr lang="en-US" altLang="ko-KR" sz="2400" dirty="0" smtClean="0"/>
              <a:t>2019 </a:t>
            </a:r>
            <a:r>
              <a:rPr lang="ko-KR" altLang="en-US" sz="2400" dirty="0"/>
              <a:t> </a:t>
            </a:r>
            <a:r>
              <a:rPr lang="ko-KR" altLang="en-US" sz="2400" dirty="0" err="1" smtClean="0"/>
              <a:t>서울숲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째즈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페티벌</a:t>
            </a:r>
            <a:endParaRPr lang="ko-KR" altLang="ko-KR" sz="2400" dirty="0" smtClean="0"/>
          </a:p>
          <a:p>
            <a:r>
              <a:rPr lang="ko-KR" altLang="en-US" sz="2400" dirty="0" smtClean="0"/>
              <a:t>대학 가요제</a:t>
            </a:r>
            <a:endParaRPr lang="ko-KR" altLang="ko-KR" sz="2400" dirty="0" smtClean="0"/>
          </a:p>
          <a:p>
            <a:r>
              <a:rPr lang="en-US" altLang="ko-KR" sz="2400" dirty="0" smtClean="0"/>
              <a:t>2019 63</a:t>
            </a:r>
            <a:r>
              <a:rPr lang="ko-KR" altLang="en-US" sz="2400" dirty="0" smtClean="0"/>
              <a:t>빌딩 </a:t>
            </a:r>
            <a:r>
              <a:rPr lang="ko-KR" altLang="en-US" sz="2400" dirty="0" err="1" smtClean="0"/>
              <a:t>미디어쇼</a:t>
            </a:r>
            <a:endParaRPr lang="en-US" altLang="ko-KR" sz="2400" dirty="0" smtClean="0"/>
          </a:p>
          <a:p>
            <a:r>
              <a:rPr lang="ko-KR" altLang="en-US" sz="2400" dirty="0" err="1">
                <a:latin typeface="+mj-ea"/>
              </a:rPr>
              <a:t>한아세아</a:t>
            </a:r>
            <a:r>
              <a:rPr lang="ko-KR" altLang="en-US" sz="2400" dirty="0">
                <a:latin typeface="+mj-ea"/>
              </a:rPr>
              <a:t> </a:t>
            </a:r>
            <a:r>
              <a:rPr lang="ko-KR" altLang="en-US" sz="2400" dirty="0" smtClean="0">
                <a:latin typeface="+mj-ea"/>
              </a:rPr>
              <a:t>정상회담</a:t>
            </a:r>
            <a:endParaRPr lang="en-US" altLang="ko-KR" sz="2400" dirty="0" smtClean="0">
              <a:latin typeface="+mj-ea"/>
            </a:endParaRPr>
          </a:p>
          <a:p>
            <a:r>
              <a:rPr lang="en-US" altLang="ko-KR" sz="2400" dirty="0" smtClean="0">
                <a:latin typeface="+mj-ea"/>
              </a:rPr>
              <a:t>BCWW</a:t>
            </a:r>
          </a:p>
          <a:p>
            <a:r>
              <a:rPr lang="ko-KR" altLang="en-US" sz="2400" dirty="0" smtClean="0">
                <a:latin typeface="+mj-ea"/>
              </a:rPr>
              <a:t>스마트 </a:t>
            </a:r>
            <a:r>
              <a:rPr lang="ko-KR" altLang="en-US" sz="2400" dirty="0" err="1" smtClean="0">
                <a:latin typeface="+mj-ea"/>
              </a:rPr>
              <a:t>국토엑스포</a:t>
            </a:r>
            <a:endParaRPr lang="en-US" altLang="ko-KR" sz="2400" dirty="0">
              <a:latin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5400" dirty="0">
                <a:latin typeface="+mj-ea"/>
              </a:rPr>
              <a:t>2</a:t>
            </a:r>
            <a:r>
              <a:rPr lang="en-US" altLang="ko-KR" sz="5400" dirty="0" smtClean="0">
                <a:latin typeface="+mj-ea"/>
              </a:rPr>
              <a:t>. </a:t>
            </a:r>
            <a:r>
              <a:rPr lang="ko-KR" altLang="en-US" sz="5400" dirty="0" smtClean="0">
                <a:latin typeface="+mj-ea"/>
              </a:rPr>
              <a:t>주요실</a:t>
            </a:r>
            <a:r>
              <a:rPr lang="ko-KR" altLang="en-US" sz="5400" dirty="0">
                <a:latin typeface="+mj-ea"/>
              </a:rPr>
              <a:t>적</a:t>
            </a:r>
            <a:endParaRPr lang="ko-KR" altLang="en-US" sz="54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+mj-ea"/>
                <a:ea typeface="+mj-ea"/>
              </a:rPr>
              <a:t>2019.09~12</a:t>
            </a:r>
            <a:endParaRPr lang="en-US" altLang="ko-KR" sz="2800" dirty="0">
              <a:latin typeface="+mj-ea"/>
              <a:ea typeface="+mj-ea"/>
            </a:endParaRPr>
          </a:p>
        </p:txBody>
      </p:sp>
      <p:pic>
        <p:nvPicPr>
          <p:cNvPr id="1026" name="Picture 2" descr="C:\Users\Administrator\Pictures\KakaoTalk_20210409_181610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29" y="980728"/>
            <a:ext cx="288032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Pictures\KakaoTalk_20210409_1816102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47707"/>
            <a:ext cx="208823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Pictures\KakaoTalk_20210609_1427450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3356992"/>
            <a:ext cx="4788532" cy="242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ko-KR" altLang="en-US" sz="2400" dirty="0" smtClean="0"/>
              <a:t>국악방송 개국음악회</a:t>
            </a:r>
            <a:endParaRPr lang="ko-KR" altLang="ko-KR" sz="2400" dirty="0"/>
          </a:p>
          <a:p>
            <a:r>
              <a:rPr lang="ko-KR" altLang="en-US" sz="2400" dirty="0" err="1" smtClean="0"/>
              <a:t>네이버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나우</a:t>
            </a:r>
            <a:r>
              <a:rPr lang="ko-KR" altLang="en-US" sz="2400" dirty="0" smtClean="0"/>
              <a:t> 페스</a:t>
            </a:r>
            <a:r>
              <a:rPr lang="ko-KR" altLang="en-US" sz="2400" dirty="0"/>
              <a:t>트</a:t>
            </a:r>
            <a:r>
              <a:rPr lang="ko-KR" altLang="en-US" sz="2400" dirty="0" smtClean="0"/>
              <a:t>  </a:t>
            </a:r>
            <a:r>
              <a:rPr lang="en-US" altLang="ko-KR" sz="2400" dirty="0" smtClean="0"/>
              <a:t>2020</a:t>
            </a:r>
            <a:endParaRPr lang="ko-KR" altLang="ko-KR" sz="2400" dirty="0" smtClean="0"/>
          </a:p>
          <a:p>
            <a:r>
              <a:rPr lang="en-US" altLang="ko-KR" sz="2400" dirty="0" smtClean="0"/>
              <a:t>MBN </a:t>
            </a:r>
            <a:r>
              <a:rPr lang="ko-KR" altLang="en-US" sz="2400" dirty="0" err="1" smtClean="0"/>
              <a:t>예스터데이</a:t>
            </a:r>
            <a:r>
              <a:rPr lang="ko-KR" altLang="en-US" sz="2400" dirty="0" smtClean="0"/>
              <a:t> </a:t>
            </a:r>
            <a:endParaRPr lang="ko-KR" altLang="ko-KR" sz="2400" dirty="0" smtClean="0"/>
          </a:p>
          <a:p>
            <a:r>
              <a:rPr lang="ko-KR" altLang="en-US" sz="2400" dirty="0" smtClean="0"/>
              <a:t>정조와 햄릿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뮤지컬</a:t>
            </a:r>
            <a:r>
              <a:rPr lang="en-US" altLang="ko-KR" sz="2400" dirty="0" smtClean="0"/>
              <a:t>)</a:t>
            </a:r>
          </a:p>
          <a:p>
            <a:r>
              <a:rPr lang="ko-KR" altLang="en-US" sz="2400" dirty="0" smtClean="0"/>
              <a:t>평창평화포럼</a:t>
            </a:r>
            <a:endParaRPr lang="en-US" altLang="ko-KR" sz="2400" dirty="0" smtClean="0"/>
          </a:p>
          <a:p>
            <a:r>
              <a:rPr lang="en-US" altLang="ko-KR" sz="2400" dirty="0" smtClean="0"/>
              <a:t>2020BCWW</a:t>
            </a:r>
          </a:p>
          <a:p>
            <a:r>
              <a:rPr lang="en-US" altLang="ko-KR" sz="2400" dirty="0" smtClean="0"/>
              <a:t>2020</a:t>
            </a:r>
            <a:r>
              <a:rPr lang="ko-KR" altLang="en-US" sz="2400" dirty="0" smtClean="0"/>
              <a:t>글로벌코리아박람회</a:t>
            </a:r>
            <a:endParaRPr lang="en-US" altLang="ko-KR" sz="2400" dirty="0" smtClean="0"/>
          </a:p>
          <a:p>
            <a:endParaRPr lang="en-US" altLang="ko-KR" sz="2400" dirty="0"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5400" dirty="0">
                <a:latin typeface="+mj-ea"/>
              </a:rPr>
              <a:t>2</a:t>
            </a:r>
            <a:r>
              <a:rPr lang="en-US" altLang="ko-KR" sz="5400" dirty="0" smtClean="0">
                <a:latin typeface="+mj-ea"/>
              </a:rPr>
              <a:t>. </a:t>
            </a:r>
            <a:r>
              <a:rPr lang="ko-KR" altLang="en-US" sz="5400" dirty="0" smtClean="0">
                <a:latin typeface="+mj-ea"/>
              </a:rPr>
              <a:t>주요실</a:t>
            </a:r>
            <a:r>
              <a:rPr lang="ko-KR" altLang="en-US" sz="5400" dirty="0">
                <a:latin typeface="+mj-ea"/>
              </a:rPr>
              <a:t>적</a:t>
            </a:r>
            <a:endParaRPr lang="ko-KR" altLang="en-US" sz="54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+mj-ea"/>
                <a:ea typeface="+mj-ea"/>
              </a:rPr>
              <a:t>2020.01~12</a:t>
            </a:r>
            <a:endParaRPr lang="en-US" altLang="ko-KR" sz="2800" dirty="0">
              <a:latin typeface="+mj-ea"/>
              <a:ea typeface="+mj-ea"/>
            </a:endParaRPr>
          </a:p>
        </p:txBody>
      </p:sp>
      <p:pic>
        <p:nvPicPr>
          <p:cNvPr id="2051" name="Picture 3" descr="C:\Users\Administrator\Pictures\KakaoTalk_20210609_1435547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0768"/>
            <a:ext cx="252028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Pictures\KakaoTalk_20210609_143621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3645023"/>
            <a:ext cx="2376265" cy="219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870" y="1243980"/>
            <a:ext cx="2209800" cy="22098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656433"/>
            <a:ext cx="2952267" cy="196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609600" y="1844824"/>
            <a:ext cx="3733800" cy="4752528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국악방송 콘서트 판</a:t>
            </a:r>
            <a:endParaRPr lang="ko-KR" altLang="ko-KR" sz="2400" dirty="0"/>
          </a:p>
          <a:p>
            <a:r>
              <a:rPr lang="ko-KR" altLang="en-US" sz="2400" dirty="0" err="1" smtClean="0"/>
              <a:t>네이버</a:t>
            </a:r>
            <a:r>
              <a:rPr lang="ko-KR" altLang="en-US" sz="2400" dirty="0" smtClean="0"/>
              <a:t> 바닐라 스테이지</a:t>
            </a:r>
            <a:endParaRPr lang="ko-KR" altLang="ko-KR" sz="2400" dirty="0" smtClean="0"/>
          </a:p>
          <a:p>
            <a:r>
              <a:rPr lang="en-US" altLang="ko-KR" sz="2400" dirty="0" smtClean="0"/>
              <a:t>2021</a:t>
            </a:r>
            <a:r>
              <a:rPr lang="ko-KR" altLang="en-US" sz="2400" dirty="0" smtClean="0"/>
              <a:t>평창평화포럼</a:t>
            </a:r>
            <a:endParaRPr lang="en-US" altLang="ko-KR" sz="2400" dirty="0" smtClean="0"/>
          </a:p>
          <a:p>
            <a:r>
              <a:rPr lang="en-US" altLang="ko-KR" sz="2400" dirty="0" smtClean="0"/>
              <a:t>P4G </a:t>
            </a:r>
            <a:r>
              <a:rPr lang="ko-KR" altLang="en-US" sz="2400" dirty="0" smtClean="0"/>
              <a:t>정상회의</a:t>
            </a:r>
            <a:endParaRPr lang="en-US" altLang="ko-KR" sz="2400" dirty="0" smtClean="0"/>
          </a:p>
          <a:p>
            <a:r>
              <a:rPr lang="en-US" altLang="ko-KR" sz="2400" dirty="0" smtClean="0"/>
              <a:t>2021</a:t>
            </a:r>
            <a:r>
              <a:rPr lang="ko-KR" altLang="en-US" sz="2400" dirty="0" err="1" smtClean="0"/>
              <a:t>빅스포</a:t>
            </a:r>
            <a:endParaRPr lang="en-US" altLang="ko-KR" sz="2400" dirty="0" smtClean="0"/>
          </a:p>
          <a:p>
            <a:r>
              <a:rPr lang="ko-KR" altLang="en-US" sz="2400" dirty="0" smtClean="0"/>
              <a:t>정부혁신박람회</a:t>
            </a:r>
            <a:endParaRPr lang="en-US" altLang="ko-KR" sz="2400" dirty="0" smtClean="0"/>
          </a:p>
          <a:p>
            <a:r>
              <a:rPr lang="en-US" altLang="ko-KR" sz="2400" dirty="0" smtClean="0"/>
              <a:t>2021OGP</a:t>
            </a:r>
            <a:r>
              <a:rPr lang="ko-KR" altLang="en-US" sz="2400" dirty="0" err="1" smtClean="0"/>
              <a:t>글로벌서밋</a:t>
            </a:r>
            <a:endParaRPr lang="en-US" altLang="ko-KR" sz="2400" dirty="0" smtClean="0"/>
          </a:p>
          <a:p>
            <a:r>
              <a:rPr lang="en-US" altLang="ko-KR" sz="2400" dirty="0" smtClean="0"/>
              <a:t>2021</a:t>
            </a:r>
            <a:r>
              <a:rPr lang="ko-KR" altLang="en-US" sz="2400" dirty="0" smtClean="0"/>
              <a:t>월드스마트씨티</a:t>
            </a:r>
            <a:endParaRPr lang="ko-KR" altLang="ko-KR" sz="2400" dirty="0" smtClean="0"/>
          </a:p>
          <a:p>
            <a:pPr marL="0" indent="0">
              <a:buNone/>
            </a:pPr>
            <a:endParaRPr lang="en-US" altLang="ko-KR" sz="2400" dirty="0" smtClean="0"/>
          </a:p>
          <a:p>
            <a:endParaRPr lang="en-US" altLang="ko-KR" sz="2400" dirty="0"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5400" dirty="0">
                <a:latin typeface="+mj-ea"/>
              </a:rPr>
              <a:t>2</a:t>
            </a:r>
            <a:r>
              <a:rPr lang="en-US" altLang="ko-KR" sz="5400" dirty="0" smtClean="0">
                <a:latin typeface="+mj-ea"/>
              </a:rPr>
              <a:t>. </a:t>
            </a:r>
            <a:r>
              <a:rPr lang="ko-KR" altLang="en-US" sz="5400" dirty="0" smtClean="0">
                <a:latin typeface="+mj-ea"/>
              </a:rPr>
              <a:t>주요실</a:t>
            </a:r>
            <a:r>
              <a:rPr lang="ko-KR" altLang="en-US" sz="5400" dirty="0">
                <a:latin typeface="+mj-ea"/>
              </a:rPr>
              <a:t>적</a:t>
            </a:r>
            <a:endParaRPr lang="ko-KR" altLang="en-US" sz="54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609600" y="1349748"/>
            <a:ext cx="3733800" cy="618082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latin typeface="+mj-ea"/>
                <a:ea typeface="+mj-ea"/>
              </a:rPr>
              <a:t>2021.01~12</a:t>
            </a:r>
            <a:endParaRPr lang="en-US" altLang="ko-KR" sz="2800" dirty="0">
              <a:latin typeface="+mj-ea"/>
              <a:ea typeface="+mj-ea"/>
            </a:endParaRPr>
          </a:p>
        </p:txBody>
      </p:sp>
      <p:pic>
        <p:nvPicPr>
          <p:cNvPr id="3074" name="Picture 2" descr="C:\Users\Administrator\Pictures\KakaoTalk_20210609_1439537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92696"/>
            <a:ext cx="467902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68960"/>
            <a:ext cx="1844824" cy="184482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80928"/>
            <a:ext cx="292494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755576" y="1844824"/>
            <a:ext cx="3733800" cy="4752528"/>
          </a:xfrm>
        </p:spPr>
        <p:txBody>
          <a:bodyPr>
            <a:noAutofit/>
          </a:bodyPr>
          <a:lstStyle/>
          <a:p>
            <a:r>
              <a:rPr lang="ko-KR" altLang="en-US" sz="2400" dirty="0" err="1" smtClean="0"/>
              <a:t>네이버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나우</a:t>
            </a:r>
            <a:endParaRPr lang="ko-KR" altLang="ko-KR" sz="2400" dirty="0"/>
          </a:p>
          <a:p>
            <a:r>
              <a:rPr lang="ko-KR" altLang="en-US" sz="2400" dirty="0" err="1" smtClean="0"/>
              <a:t>양방언</a:t>
            </a:r>
            <a:r>
              <a:rPr lang="ko-KR" altLang="en-US" sz="2400" dirty="0" smtClean="0"/>
              <a:t> 콘서트</a:t>
            </a:r>
            <a:endParaRPr lang="ko-KR" altLang="ko-KR" sz="2400" dirty="0" smtClean="0"/>
          </a:p>
          <a:p>
            <a:r>
              <a:rPr lang="ko-KR" altLang="en-US" sz="2400" dirty="0" smtClean="0"/>
              <a:t>치즈 콘서트</a:t>
            </a:r>
            <a:endParaRPr lang="en-US" altLang="ko-KR" sz="2400" dirty="0" smtClean="0"/>
          </a:p>
          <a:p>
            <a:r>
              <a:rPr lang="ko-KR" altLang="en-US" sz="2400" dirty="0" err="1" smtClean="0"/>
              <a:t>새소년</a:t>
            </a:r>
            <a:r>
              <a:rPr lang="ko-KR" altLang="en-US" sz="2400" dirty="0" smtClean="0"/>
              <a:t> 콘서트</a:t>
            </a:r>
            <a:endParaRPr lang="en-US" altLang="ko-KR" sz="2400" dirty="0" smtClean="0"/>
          </a:p>
          <a:p>
            <a:r>
              <a:rPr lang="ko-KR" altLang="en-US" sz="2400" dirty="0" smtClean="0"/>
              <a:t>선우정아 콘서트</a:t>
            </a:r>
            <a:endParaRPr lang="en-US" altLang="ko-KR" sz="2400" dirty="0" smtClean="0"/>
          </a:p>
          <a:p>
            <a:r>
              <a:rPr lang="ko-KR" altLang="en-US" sz="2400" dirty="0" err="1" smtClean="0"/>
              <a:t>벤츠</a:t>
            </a:r>
            <a:r>
              <a:rPr lang="ko-KR" altLang="en-US" sz="2400" dirty="0" smtClean="0"/>
              <a:t> 신차 발표회</a:t>
            </a:r>
            <a:endParaRPr lang="en-US" altLang="ko-KR" sz="2400" dirty="0" smtClean="0"/>
          </a:p>
          <a:p>
            <a:r>
              <a:rPr lang="en-US" altLang="ko-KR" sz="2400" dirty="0" smtClean="0"/>
              <a:t>2022 </a:t>
            </a:r>
            <a:r>
              <a:rPr lang="ko-KR" altLang="en-US" sz="2400" dirty="0" smtClean="0"/>
              <a:t>평창 포럼</a:t>
            </a:r>
            <a:endParaRPr lang="ko-KR" altLang="ko-KR" sz="2400" dirty="0" smtClean="0"/>
          </a:p>
          <a:p>
            <a:pPr marL="0" indent="0">
              <a:buNone/>
            </a:pPr>
            <a:endParaRPr lang="en-US" altLang="ko-KR" sz="2400" dirty="0" smtClean="0"/>
          </a:p>
          <a:p>
            <a:endParaRPr lang="en-US" altLang="ko-KR" sz="2400" dirty="0"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5400" dirty="0">
                <a:latin typeface="+mj-ea"/>
              </a:rPr>
              <a:t>2</a:t>
            </a:r>
            <a:r>
              <a:rPr lang="en-US" altLang="ko-KR" sz="5400" dirty="0" smtClean="0">
                <a:latin typeface="+mj-ea"/>
              </a:rPr>
              <a:t>. </a:t>
            </a:r>
            <a:r>
              <a:rPr lang="ko-KR" altLang="en-US" sz="5400" dirty="0" smtClean="0">
                <a:latin typeface="+mj-ea"/>
              </a:rPr>
              <a:t>주요실</a:t>
            </a:r>
            <a:r>
              <a:rPr lang="ko-KR" altLang="en-US" sz="5400" dirty="0">
                <a:latin typeface="+mj-ea"/>
              </a:rPr>
              <a:t>적</a:t>
            </a:r>
            <a:endParaRPr lang="ko-KR" altLang="en-US" sz="54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609600" y="1349748"/>
            <a:ext cx="3733800" cy="618082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latin typeface="+mj-ea"/>
                <a:ea typeface="+mj-ea"/>
              </a:rPr>
              <a:t>2022.01~04</a:t>
            </a:r>
            <a:endParaRPr lang="en-US" altLang="ko-KR" sz="2800" dirty="0">
              <a:latin typeface="+mj-ea"/>
              <a:ea typeface="+mj-ea"/>
            </a:endParaRPr>
          </a:p>
        </p:txBody>
      </p:sp>
      <p:pic>
        <p:nvPicPr>
          <p:cNvPr id="1026" name="Picture 2" descr="C:\Users\Administrator\Desktop\KakaoTalk_20220412_1917167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5" y="1484784"/>
            <a:ext cx="2088232" cy="97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KakaoTalk_20220412_1922309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1"/>
            <a:ext cx="3438382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KakaoTalk_20220412_1918003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6" y="2780928"/>
            <a:ext cx="208823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KakaoTalk_20220412_1919015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373" y="3869039"/>
            <a:ext cx="3232121" cy="191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esktop\KakaoTalk_20220412_1918297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205222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1100891"/>
            <a:ext cx="1811714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5400" b="1" dirty="0" smtClean="0">
                <a:latin typeface="+mj-ea"/>
                <a:ea typeface="+mj-ea"/>
              </a:rPr>
              <a:t>목차</a:t>
            </a:r>
            <a:endParaRPr lang="en-US" altLang="ko-KR" sz="5400" b="1" dirty="0" smtClean="0"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3200" dirty="0" smtClean="0">
                <a:latin typeface="+mj-ea"/>
                <a:ea typeface="+mj-ea"/>
              </a:rPr>
              <a:t>회사개요</a:t>
            </a:r>
            <a:endParaRPr lang="en-US" altLang="ko-KR" sz="3200" dirty="0"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3200" dirty="0" smtClean="0">
                <a:latin typeface="+mj-ea"/>
                <a:ea typeface="+mj-ea"/>
              </a:rPr>
              <a:t>주요실적</a:t>
            </a:r>
            <a:endParaRPr lang="en-US" altLang="ko-KR" sz="3200" dirty="0" smtClean="0"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3200" dirty="0" smtClean="0">
                <a:latin typeface="+mj-ea"/>
                <a:ea typeface="+mj-ea"/>
              </a:rPr>
              <a:t>장비리스트</a:t>
            </a:r>
            <a:endParaRPr lang="en-US" altLang="ko-KR" sz="3200" dirty="0"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 smtClean="0">
                <a:latin typeface="+mj-ea"/>
              </a:rPr>
              <a:t>3. </a:t>
            </a:r>
            <a:r>
              <a:rPr lang="ko-KR" altLang="en-US" sz="4000" dirty="0" smtClean="0">
                <a:latin typeface="+mj-ea"/>
              </a:rPr>
              <a:t>장비현</a:t>
            </a:r>
            <a:r>
              <a:rPr lang="ko-KR" altLang="en-US" sz="4000" dirty="0">
                <a:latin typeface="+mj-ea"/>
              </a:rPr>
              <a:t>황</a:t>
            </a:r>
            <a:endParaRPr lang="ko-KR" altLang="en-US" sz="4000" dirty="0"/>
          </a:p>
        </p:txBody>
      </p:sp>
      <p:graphicFrame>
        <p:nvGraphicFramePr>
          <p:cNvPr id="44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175689"/>
              </p:ext>
            </p:extLst>
          </p:nvPr>
        </p:nvGraphicFramePr>
        <p:xfrm>
          <a:off x="3343648" y="80296"/>
          <a:ext cx="4608512" cy="5465843"/>
        </p:xfrm>
        <a:graphic>
          <a:graphicData uri="http://schemas.openxmlformats.org/drawingml/2006/table">
            <a:tbl>
              <a:tblPr/>
              <a:tblGrid>
                <a:gridCol w="13364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37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83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0783"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000" b="1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tx1"/>
                          </a:solidFill>
                        </a:rPr>
                        <a:t>장비 명칭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tx1"/>
                          </a:solidFill>
                        </a:rPr>
                        <a:t>CKC/LED </a:t>
                      </a:r>
                      <a:r>
                        <a:rPr lang="en-US" altLang="ko-KR" sz="1000" b="0" i="0" dirty="0" smtClean="0">
                          <a:solidFill>
                            <a:schemeClr val="tx1"/>
                          </a:solidFill>
                        </a:rPr>
                        <a:t>SPOT/V4</a:t>
                      </a:r>
                      <a:endParaRPr lang="en-US" altLang="ko-KR" sz="10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0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규격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중량</a:t>
                      </a:r>
                      <a:endParaRPr lang="ko-KR" altLang="en-US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400W 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19Kg</a:t>
                      </a:r>
                      <a:endParaRPr lang="ko-KR" altLang="en-US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7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제조사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C</a:t>
                      </a:r>
                      <a:r>
                        <a:rPr lang="en-US" altLang="ko-KR" sz="1000" b="0" i="0" baseline="0" dirty="0" smtClean="0">
                          <a:solidFill>
                            <a:schemeClr val="bg1"/>
                          </a:solidFill>
                        </a:rPr>
                        <a:t> T</a:t>
                      </a:r>
                      <a:endParaRPr lang="ko-KR" altLang="en-US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baseline="0" dirty="0" smtClean="0">
                          <a:solidFill>
                            <a:schemeClr val="bg1"/>
                          </a:solidFill>
                        </a:rPr>
                        <a:t>CKC / 6000K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7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수 량</a:t>
                      </a:r>
                      <a:endParaRPr lang="ko-KR" altLang="en-US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30EA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072"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tx1"/>
                          </a:solidFill>
                        </a:rPr>
                        <a:t>장비 명칭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baseline="0" dirty="0" smtClean="0">
                          <a:solidFill>
                            <a:schemeClr val="tx1"/>
                          </a:solidFill>
                        </a:rPr>
                        <a:t>Beam 230</a:t>
                      </a:r>
                      <a:endParaRPr lang="en-US" altLang="ko-KR" sz="10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07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규격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중량</a:t>
                      </a:r>
                      <a:endParaRPr lang="ko-KR" altLang="en-US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300W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 18Kg</a:t>
                      </a:r>
                      <a:endParaRPr lang="ko-KR" altLang="en-US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72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제조사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C</a:t>
                      </a:r>
                      <a:r>
                        <a:rPr lang="en-US" altLang="ko-KR" sz="1000" b="0" i="0" baseline="0" dirty="0" smtClean="0">
                          <a:solidFill>
                            <a:schemeClr val="bg1"/>
                          </a:solidFill>
                        </a:rPr>
                        <a:t> T</a:t>
                      </a:r>
                      <a:endParaRPr lang="ko-KR" altLang="en-US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baseline="0" dirty="0" smtClean="0">
                          <a:solidFill>
                            <a:schemeClr val="bg1"/>
                          </a:solidFill>
                        </a:rPr>
                        <a:t>MAX / 8000K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00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수 량</a:t>
                      </a:r>
                      <a:endParaRPr lang="ko-KR" altLang="en-US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120EA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783"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tx1"/>
                          </a:solidFill>
                        </a:rPr>
                        <a:t>장비 명칭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tx1"/>
                          </a:solidFill>
                        </a:rPr>
                        <a:t>LED</a:t>
                      </a:r>
                      <a:r>
                        <a:rPr lang="en-US" altLang="ko-KR" sz="1000" b="0" i="0" baseline="0" dirty="0" smtClean="0">
                          <a:solidFill>
                            <a:schemeClr val="tx1"/>
                          </a:solidFill>
                        </a:rPr>
                        <a:t> ZOOM 600</a:t>
                      </a:r>
                      <a:endParaRPr lang="en-US" altLang="ko-KR" sz="10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07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규격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중량</a:t>
                      </a:r>
                      <a:endParaRPr lang="ko-KR" altLang="en-US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600W</a:t>
                      </a:r>
                      <a:r>
                        <a:rPr lang="en-US" altLang="ko-KR" sz="1000" b="0" i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11Kg</a:t>
                      </a:r>
                      <a:endParaRPr lang="ko-KR" altLang="en-US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00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제조사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C</a:t>
                      </a:r>
                      <a:r>
                        <a:rPr lang="en-US" altLang="ko-KR" sz="1000" b="0" i="0" baseline="0" dirty="0" smtClean="0">
                          <a:solidFill>
                            <a:schemeClr val="bg1"/>
                          </a:solidFill>
                        </a:rPr>
                        <a:t> T</a:t>
                      </a:r>
                      <a:endParaRPr lang="ko-KR" altLang="en-US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baseline="0" dirty="0" smtClean="0">
                          <a:solidFill>
                            <a:schemeClr val="bg1"/>
                          </a:solidFill>
                        </a:rPr>
                        <a:t>MAX/6000K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07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수 량</a:t>
                      </a:r>
                      <a:endParaRPr lang="ko-KR" altLang="en-US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150EA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0783"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tx1"/>
                          </a:solidFill>
                        </a:rPr>
                        <a:t>장비 명칭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tx1"/>
                          </a:solidFill>
                        </a:rPr>
                        <a:t>CKC/LED SPOT/V8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0783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규격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중량</a:t>
                      </a:r>
                      <a:endParaRPr lang="ko-KR" altLang="en-US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800W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 37Kg</a:t>
                      </a:r>
                      <a:endParaRPr lang="ko-KR" altLang="en-US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0783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제조사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C</a:t>
                      </a:r>
                      <a:r>
                        <a:rPr lang="en-US" altLang="ko-KR" sz="1000" b="0" i="0" baseline="0" dirty="0" smtClean="0">
                          <a:solidFill>
                            <a:schemeClr val="bg1"/>
                          </a:solidFill>
                        </a:rPr>
                        <a:t> T</a:t>
                      </a:r>
                      <a:endParaRPr lang="ko-KR" altLang="en-US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baseline="0" dirty="0" smtClean="0">
                          <a:solidFill>
                            <a:schemeClr val="bg1"/>
                          </a:solidFill>
                        </a:rPr>
                        <a:t>CKC / 6000K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0783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수 량</a:t>
                      </a:r>
                      <a:endParaRPr lang="ko-KR" altLang="en-US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50EA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0783"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tx1"/>
                          </a:solidFill>
                        </a:rPr>
                        <a:t>장비 명칭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indent="0" algn="ctr" defTabSz="900112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tx1"/>
                          </a:solidFill>
                        </a:rPr>
                        <a:t>Mac</a:t>
                      </a:r>
                      <a:r>
                        <a:rPr lang="en-US" altLang="ko-KR" sz="1000" b="0" i="0" baseline="0" dirty="0" smtClean="0">
                          <a:solidFill>
                            <a:schemeClr val="tx1"/>
                          </a:solidFill>
                        </a:rPr>
                        <a:t> quantum </a:t>
                      </a:r>
                      <a:r>
                        <a:rPr lang="en-US" altLang="ko-KR" sz="1000" b="0" i="0" baseline="0" dirty="0" err="1" smtClean="0">
                          <a:solidFill>
                            <a:schemeClr val="tx1"/>
                          </a:solidFill>
                        </a:rPr>
                        <a:t>proflne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0783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규격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중량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475W  /  23Kg</a:t>
                      </a:r>
                      <a:endParaRPr lang="ko-KR" altLang="en-US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0783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제조사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C</a:t>
                      </a:r>
                      <a:r>
                        <a:rPr lang="en-US" altLang="ko-KR" sz="1000" b="0" i="0" baseline="0" dirty="0" smtClean="0">
                          <a:solidFill>
                            <a:schemeClr val="bg1"/>
                          </a:solidFill>
                        </a:rPr>
                        <a:t> T</a:t>
                      </a:r>
                      <a:endParaRPr lang="ko-KR" altLang="en-US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baseline="0" dirty="0" smtClean="0">
                          <a:solidFill>
                            <a:schemeClr val="bg1"/>
                          </a:solidFill>
                        </a:rPr>
                        <a:t>martin</a:t>
                      </a:r>
                      <a:endParaRPr lang="en-US" altLang="ko-KR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37317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수 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6EA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pic>
        <p:nvPicPr>
          <p:cNvPr id="46" name="그림 45" descr="XP5R-BE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3012" y="1186844"/>
            <a:ext cx="1188483" cy="97580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3474249"/>
            <a:ext cx="1323631" cy="962863"/>
          </a:xfrm>
          <a:prstGeom prst="rect">
            <a:avLst/>
          </a:prstGeom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078427"/>
              </p:ext>
            </p:extLst>
          </p:nvPr>
        </p:nvGraphicFramePr>
        <p:xfrm>
          <a:off x="3347865" y="5445224"/>
          <a:ext cx="4608512" cy="1070080"/>
        </p:xfrm>
        <a:graphic>
          <a:graphicData uri="http://schemas.openxmlformats.org/drawingml/2006/table">
            <a:tbl>
              <a:tblPr/>
              <a:tblGrid>
                <a:gridCol w="1336453">
                  <a:extLst>
                    <a:ext uri="{9D8B030D-6E8A-4147-A177-3AD203B41FA5}">
                      <a16:colId xmlns:a16="http://schemas.microsoft.com/office/drawing/2014/main" xmlns="" val="3933812434"/>
                    </a:ext>
                  </a:extLst>
                </a:gridCol>
                <a:gridCol w="1113711">
                  <a:extLst>
                    <a:ext uri="{9D8B030D-6E8A-4147-A177-3AD203B41FA5}">
                      <a16:colId xmlns:a16="http://schemas.microsoft.com/office/drawing/2014/main" xmlns="" val="1924984452"/>
                    </a:ext>
                  </a:extLst>
                </a:gridCol>
                <a:gridCol w="2158348">
                  <a:extLst>
                    <a:ext uri="{9D8B030D-6E8A-4147-A177-3AD203B41FA5}">
                      <a16:colId xmlns:a16="http://schemas.microsoft.com/office/drawing/2014/main" xmlns="" val="2176444678"/>
                    </a:ext>
                  </a:extLst>
                </a:gridCol>
              </a:tblGrid>
              <a:tr h="339214"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000" b="0" i="0" u="sng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tx1"/>
                          </a:solidFill>
                        </a:rPr>
                        <a:t>장비 명칭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indent="0" algn="ctr" defTabSz="900112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tx1"/>
                          </a:solidFill>
                        </a:rPr>
                        <a:t>LED Blinder x4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7335967"/>
                  </a:ext>
                </a:extLst>
              </a:tr>
              <a:tr h="247030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규격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중량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2.6KW  /  12Kg</a:t>
                      </a:r>
                      <a:endParaRPr lang="ko-KR" altLang="en-US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3792509"/>
                  </a:ext>
                </a:extLst>
              </a:tr>
              <a:tr h="247030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제조사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C</a:t>
                      </a:r>
                      <a:r>
                        <a:rPr lang="en-US" altLang="ko-KR" sz="1000" b="0" i="0" baseline="0" dirty="0" smtClean="0">
                          <a:solidFill>
                            <a:schemeClr val="bg1"/>
                          </a:solidFill>
                        </a:rPr>
                        <a:t> T</a:t>
                      </a:r>
                      <a:endParaRPr lang="ko-KR" altLang="en-US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baseline="0" dirty="0" smtClean="0">
                          <a:solidFill>
                            <a:schemeClr val="bg1"/>
                          </a:solidFill>
                        </a:rPr>
                        <a:t>Korea/6000K</a:t>
                      </a:r>
                      <a:endParaRPr lang="en-US" altLang="ko-KR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8383309"/>
                  </a:ext>
                </a:extLst>
              </a:tr>
              <a:tr h="216500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수 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40EA</a:t>
                      </a:r>
                      <a:endParaRPr lang="en-US" altLang="ko-KR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9618663"/>
                  </a:ext>
                </a:extLst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00" y="5498317"/>
            <a:ext cx="1076966" cy="98427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01" y="4509121"/>
            <a:ext cx="1144499" cy="864096"/>
          </a:xfrm>
          <a:prstGeom prst="rect">
            <a:avLst/>
          </a:prstGeom>
        </p:spPr>
      </p:pic>
      <p:pic>
        <p:nvPicPr>
          <p:cNvPr id="4098" name="Picture 2" descr="C:\Users\Administrator\Desktop\조명 모형\LED ZOOM 6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01" y="2348880"/>
            <a:ext cx="114449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esktop\1-2206131136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88640"/>
            <a:ext cx="132363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50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 smtClean="0">
                <a:latin typeface="+mj-ea"/>
              </a:rPr>
              <a:t>3. </a:t>
            </a:r>
            <a:r>
              <a:rPr lang="ko-KR" altLang="en-US" sz="4000" dirty="0" smtClean="0">
                <a:latin typeface="+mj-ea"/>
              </a:rPr>
              <a:t>장비현</a:t>
            </a:r>
            <a:r>
              <a:rPr lang="ko-KR" altLang="en-US" sz="4000" dirty="0">
                <a:latin typeface="+mj-ea"/>
              </a:rPr>
              <a:t>황</a:t>
            </a:r>
            <a:endParaRPr lang="ko-KR" altLang="en-US" sz="4000" dirty="0"/>
          </a:p>
        </p:txBody>
      </p:sp>
      <p:graphicFrame>
        <p:nvGraphicFramePr>
          <p:cNvPr id="27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702915"/>
              </p:ext>
            </p:extLst>
          </p:nvPr>
        </p:nvGraphicFramePr>
        <p:xfrm>
          <a:off x="3204906" y="44624"/>
          <a:ext cx="4616035" cy="4882400"/>
        </p:xfrm>
        <a:graphic>
          <a:graphicData uri="http://schemas.openxmlformats.org/drawingml/2006/table">
            <a:tbl>
              <a:tblPr/>
              <a:tblGrid>
                <a:gridCol w="1338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55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18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4120"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000" b="1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tx1"/>
                          </a:solidFill>
                        </a:rPr>
                        <a:t>장비 명칭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en-US" altLang="ko-KR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RGB Digital Dimmer/Direct Rack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규격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중량</a:t>
                      </a:r>
                      <a:endParaRPr lang="ko-KR" altLang="en-US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Dimmer-12 / Direct-12 / 45Kg</a:t>
                      </a:r>
                      <a:endParaRPr lang="ko-KR" altLang="en-US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제조사 </a:t>
                      </a:r>
                      <a:endParaRPr lang="ko-KR" altLang="en-US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baseline="0" dirty="0" smtClean="0">
                          <a:solidFill>
                            <a:schemeClr val="bg1"/>
                          </a:solidFill>
                        </a:rPr>
                        <a:t>RGB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수 량</a:t>
                      </a:r>
                      <a:endParaRPr lang="ko-KR" altLang="en-US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4EA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120"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tx1"/>
                          </a:solidFill>
                        </a:rPr>
                        <a:t>장비 명칭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tx1"/>
                          </a:solidFill>
                        </a:rPr>
                        <a:t>GRANDMA3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규격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중량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20kg</a:t>
                      </a:r>
                      <a:endParaRPr lang="ko-KR" altLang="en-US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제조사 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MA</a:t>
                      </a:r>
                      <a:r>
                        <a:rPr lang="en-US" altLang="ko-KR" sz="1000" b="0" i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Lighting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수 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1EA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4120"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tx1"/>
                          </a:solidFill>
                        </a:rPr>
                        <a:t>장비 명칭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tx1"/>
                          </a:solidFill>
                        </a:rPr>
                        <a:t>LED</a:t>
                      </a:r>
                      <a:r>
                        <a:rPr lang="en-US" altLang="ko-KR" sz="1000" b="0" i="0" baseline="0" dirty="0" smtClean="0">
                          <a:solidFill>
                            <a:schemeClr val="tx1"/>
                          </a:solidFill>
                        </a:rPr>
                        <a:t> STOMY</a:t>
                      </a:r>
                      <a:endParaRPr lang="en-US" altLang="ko-KR" sz="10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규격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중량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1kw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15Kg</a:t>
                      </a:r>
                      <a:endParaRPr lang="ko-KR" altLang="en-US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제조사 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MAX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수 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24EA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4120"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tx1"/>
                          </a:solidFill>
                        </a:rPr>
                        <a:t>장비 명칭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tx1"/>
                          </a:solidFill>
                        </a:rPr>
                        <a:t>MA2 LIGHT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규격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중량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58kg</a:t>
                      </a:r>
                      <a:endParaRPr lang="ko-KR" altLang="en-US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제조사 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MA Lighting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수 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3EA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4120"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tx1"/>
                          </a:solidFill>
                        </a:rPr>
                        <a:t>장비 명칭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indent="0" algn="ctr" defTabSz="900112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tx1"/>
                          </a:solidFill>
                        </a:rPr>
                        <a:t>NPU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규격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중량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18kg</a:t>
                      </a:r>
                      <a:endParaRPr lang="ko-KR" altLang="en-US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제조사 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MA Lighting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수 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2EA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8242" y="116633"/>
            <a:ext cx="1159742" cy="76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그림 30" descr="MA2 L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7990" y="2996951"/>
            <a:ext cx="1241945" cy="864097"/>
          </a:xfrm>
          <a:prstGeom prst="rect">
            <a:avLst/>
          </a:prstGeom>
        </p:spPr>
      </p:pic>
      <p:pic>
        <p:nvPicPr>
          <p:cNvPr id="32" name="그림 31" descr="MP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8242" y="4197558"/>
            <a:ext cx="1224136" cy="51260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54" y="1005160"/>
            <a:ext cx="1855092" cy="1101956"/>
          </a:xfrm>
          <a:prstGeom prst="rect">
            <a:avLst/>
          </a:prstGeom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166418"/>
              </p:ext>
            </p:extLst>
          </p:nvPr>
        </p:nvGraphicFramePr>
        <p:xfrm>
          <a:off x="3197266" y="4887036"/>
          <a:ext cx="4616035" cy="1011012"/>
        </p:xfrm>
        <a:graphic>
          <a:graphicData uri="http://schemas.openxmlformats.org/drawingml/2006/table">
            <a:tbl>
              <a:tblPr/>
              <a:tblGrid>
                <a:gridCol w="1338635">
                  <a:extLst>
                    <a:ext uri="{9D8B030D-6E8A-4147-A177-3AD203B41FA5}">
                      <a16:colId xmlns:a16="http://schemas.microsoft.com/office/drawing/2014/main" xmlns="" val="3627927211"/>
                    </a:ext>
                  </a:extLst>
                </a:gridCol>
                <a:gridCol w="1115529">
                  <a:extLst>
                    <a:ext uri="{9D8B030D-6E8A-4147-A177-3AD203B41FA5}">
                      <a16:colId xmlns:a16="http://schemas.microsoft.com/office/drawing/2014/main" xmlns="" val="3245043973"/>
                    </a:ext>
                  </a:extLst>
                </a:gridCol>
                <a:gridCol w="2161871">
                  <a:extLst>
                    <a:ext uri="{9D8B030D-6E8A-4147-A177-3AD203B41FA5}">
                      <a16:colId xmlns:a16="http://schemas.microsoft.com/office/drawing/2014/main" xmlns="" val="2087034815"/>
                    </a:ext>
                  </a:extLst>
                </a:gridCol>
              </a:tblGrid>
              <a:tr h="252753"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tx1"/>
                          </a:solidFill>
                        </a:rPr>
                        <a:t>장비 명칭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indent="0" algn="ctr" defTabSz="900112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tx1"/>
                          </a:solidFill>
                        </a:rPr>
                        <a:t>coop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9184768"/>
                  </a:ext>
                </a:extLst>
              </a:tr>
              <a:tr h="252753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규격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중량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40w/2kg</a:t>
                      </a:r>
                      <a:endParaRPr lang="ko-KR" altLang="en-US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8666305"/>
                  </a:ext>
                </a:extLst>
              </a:tr>
              <a:tr h="252753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제조사 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err="1" smtClean="0">
                          <a:solidFill>
                            <a:schemeClr val="bg1"/>
                          </a:solidFill>
                        </a:rPr>
                        <a:t>ckc</a:t>
                      </a:r>
                      <a:endParaRPr lang="en-US" altLang="ko-KR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9440682"/>
                  </a:ext>
                </a:extLst>
              </a:tr>
              <a:tr h="252753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수 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40EA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224712"/>
                  </a:ext>
                </a:extLst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250"/>
              </p:ext>
            </p:extLst>
          </p:nvPr>
        </p:nvGraphicFramePr>
        <p:xfrm>
          <a:off x="3197266" y="5898048"/>
          <a:ext cx="4616035" cy="1044550"/>
        </p:xfrm>
        <a:graphic>
          <a:graphicData uri="http://schemas.openxmlformats.org/drawingml/2006/table">
            <a:tbl>
              <a:tblPr/>
              <a:tblGrid>
                <a:gridCol w="1338635">
                  <a:extLst>
                    <a:ext uri="{9D8B030D-6E8A-4147-A177-3AD203B41FA5}">
                      <a16:colId xmlns:a16="http://schemas.microsoft.com/office/drawing/2014/main" xmlns="" val="453575056"/>
                    </a:ext>
                  </a:extLst>
                </a:gridCol>
                <a:gridCol w="1115529">
                  <a:extLst>
                    <a:ext uri="{9D8B030D-6E8A-4147-A177-3AD203B41FA5}">
                      <a16:colId xmlns:a16="http://schemas.microsoft.com/office/drawing/2014/main" xmlns="" val="829662346"/>
                    </a:ext>
                  </a:extLst>
                </a:gridCol>
                <a:gridCol w="2161871">
                  <a:extLst>
                    <a:ext uri="{9D8B030D-6E8A-4147-A177-3AD203B41FA5}">
                      <a16:colId xmlns:a16="http://schemas.microsoft.com/office/drawing/2014/main" xmlns="" val="1434539543"/>
                    </a:ext>
                  </a:extLst>
                </a:gridCol>
              </a:tblGrid>
              <a:tr h="235299"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tx1"/>
                          </a:solidFill>
                        </a:rPr>
                        <a:t>장비 명칭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indent="0" algn="ctr" defTabSz="900112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tx1"/>
                          </a:solidFill>
                        </a:rPr>
                        <a:t>Titan</a:t>
                      </a:r>
                      <a:r>
                        <a:rPr lang="en-US" altLang="ko-KR" sz="1000" b="0" i="0" baseline="0" dirty="0" smtClean="0">
                          <a:solidFill>
                            <a:schemeClr val="tx1"/>
                          </a:solidFill>
                        </a:rPr>
                        <a:t> tube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346051"/>
                  </a:ext>
                </a:extLst>
              </a:tr>
              <a:tr h="269248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규격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중량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72w/400g</a:t>
                      </a:r>
                      <a:endParaRPr lang="ko-KR" altLang="en-US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3055851"/>
                  </a:ext>
                </a:extLst>
              </a:tr>
              <a:tr h="269248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제조사 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err="1" smtClean="0">
                          <a:solidFill>
                            <a:schemeClr val="bg1"/>
                          </a:solidFill>
                        </a:rPr>
                        <a:t>astera</a:t>
                      </a:r>
                      <a:endParaRPr lang="en-US" altLang="ko-KR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4472063"/>
                  </a:ext>
                </a:extLst>
              </a:tr>
              <a:tr h="269248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수 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24EA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0493178"/>
                  </a:ext>
                </a:extLst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73" y="4981836"/>
            <a:ext cx="1014912" cy="76976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72" y="5993755"/>
            <a:ext cx="820479" cy="820479"/>
          </a:xfrm>
          <a:prstGeom prst="rect">
            <a:avLst/>
          </a:prstGeom>
        </p:spPr>
      </p:pic>
      <p:pic>
        <p:nvPicPr>
          <p:cNvPr id="1026" name="Picture 2" descr="C:\Users\Administrator\Desktop\조명 모형\LED STOM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140" y="2081510"/>
            <a:ext cx="1241945" cy="77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1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 smtClean="0">
                <a:latin typeface="+mj-ea"/>
              </a:rPr>
              <a:t>3. </a:t>
            </a:r>
            <a:r>
              <a:rPr lang="ko-KR" altLang="en-US" sz="4000" dirty="0" smtClean="0">
                <a:latin typeface="+mj-ea"/>
              </a:rPr>
              <a:t>장비현</a:t>
            </a:r>
            <a:r>
              <a:rPr lang="ko-KR" altLang="en-US" sz="4000" dirty="0">
                <a:latin typeface="+mj-ea"/>
              </a:rPr>
              <a:t>황</a:t>
            </a:r>
            <a:endParaRPr lang="ko-KR" altLang="en-US" sz="4000" dirty="0"/>
          </a:p>
        </p:txBody>
      </p:sp>
      <p:graphicFrame>
        <p:nvGraphicFramePr>
          <p:cNvPr id="27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286193"/>
              </p:ext>
            </p:extLst>
          </p:nvPr>
        </p:nvGraphicFramePr>
        <p:xfrm>
          <a:off x="3204906" y="44624"/>
          <a:ext cx="4616035" cy="4882400"/>
        </p:xfrm>
        <a:graphic>
          <a:graphicData uri="http://schemas.openxmlformats.org/drawingml/2006/table">
            <a:tbl>
              <a:tblPr/>
              <a:tblGrid>
                <a:gridCol w="1338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55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18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4120"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000" b="1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tx1"/>
                          </a:solidFill>
                        </a:rPr>
                        <a:t>장비 명칭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en-US" altLang="ko-KR" sz="10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 BAR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규격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중량</a:t>
                      </a:r>
                      <a:endParaRPr lang="ko-KR" altLang="en-US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400W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12Kg</a:t>
                      </a:r>
                      <a:endParaRPr lang="ko-KR" altLang="en-US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제조사 </a:t>
                      </a:r>
                      <a:endParaRPr lang="ko-KR" altLang="en-US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baseline="0" dirty="0" smtClean="0">
                          <a:solidFill>
                            <a:schemeClr val="bg1"/>
                          </a:solidFill>
                        </a:rPr>
                        <a:t>MAX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수 량</a:t>
                      </a:r>
                      <a:endParaRPr lang="ko-KR" altLang="en-US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50EA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120"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tx1"/>
                          </a:solidFill>
                        </a:rPr>
                        <a:t>장비 명칭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tx1"/>
                          </a:solidFill>
                        </a:rPr>
                        <a:t>RUSH</a:t>
                      </a:r>
                      <a:r>
                        <a:rPr lang="en-US" altLang="ko-KR" sz="1000" b="0" i="0" baseline="0" dirty="0" smtClean="0">
                          <a:solidFill>
                            <a:schemeClr val="tx1"/>
                          </a:solidFill>
                        </a:rPr>
                        <a:t> PAR</a:t>
                      </a:r>
                      <a:endParaRPr lang="en-US" altLang="ko-KR" sz="10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규격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중량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600W/8kg</a:t>
                      </a:r>
                      <a:endParaRPr lang="ko-KR" altLang="en-US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제조사 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MARTIN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수 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30EA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4120"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tx1"/>
                          </a:solidFill>
                        </a:rPr>
                        <a:t>장비 명칭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000" b="0" i="0" dirty="0" smtClean="0">
                          <a:solidFill>
                            <a:schemeClr val="tx1"/>
                          </a:solidFill>
                        </a:rPr>
                        <a:t>CFL800</a:t>
                      </a:r>
                      <a:endParaRPr lang="en-US" altLang="ko-KR" sz="10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규격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중량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200w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1Kg</a:t>
                      </a:r>
                      <a:endParaRPr lang="ko-KR" altLang="en-US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제조사 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CINEROID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수 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20EA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4120"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tx1"/>
                          </a:solidFill>
                        </a:rPr>
                        <a:t>장비 명칭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tx1"/>
                          </a:solidFill>
                        </a:rPr>
                        <a:t>ZB-7</a:t>
                      </a:r>
                      <a:endParaRPr lang="en-US" altLang="ko-KR" sz="10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규격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중량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400W/8kg</a:t>
                      </a:r>
                      <a:endParaRPr lang="ko-KR" altLang="en-US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제조사 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CKC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수 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16EA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4120"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tx1"/>
                          </a:solidFill>
                        </a:rPr>
                        <a:t>장비 명칭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indent="0" algn="ctr" defTabSz="900112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tx1"/>
                          </a:solidFill>
                        </a:rPr>
                        <a:t>19*40</a:t>
                      </a:r>
                      <a:r>
                        <a:rPr lang="en-US" altLang="ko-KR" sz="1000" b="0" i="0" baseline="0" dirty="0" smtClean="0">
                          <a:solidFill>
                            <a:schemeClr val="tx1"/>
                          </a:solidFill>
                        </a:rPr>
                        <a:t> WASH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규격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중량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800W/18kg</a:t>
                      </a:r>
                      <a:endParaRPr lang="ko-KR" altLang="en-US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제조사 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BEYOND</a:t>
                      </a:r>
                      <a:endParaRPr lang="en-US" altLang="ko-KR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44120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수 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60EA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672319"/>
              </p:ext>
            </p:extLst>
          </p:nvPr>
        </p:nvGraphicFramePr>
        <p:xfrm>
          <a:off x="3197266" y="4887036"/>
          <a:ext cx="4616035" cy="1011012"/>
        </p:xfrm>
        <a:graphic>
          <a:graphicData uri="http://schemas.openxmlformats.org/drawingml/2006/table">
            <a:tbl>
              <a:tblPr/>
              <a:tblGrid>
                <a:gridCol w="1338635">
                  <a:extLst>
                    <a:ext uri="{9D8B030D-6E8A-4147-A177-3AD203B41FA5}">
                      <a16:colId xmlns:a16="http://schemas.microsoft.com/office/drawing/2014/main" xmlns="" val="3627927211"/>
                    </a:ext>
                  </a:extLst>
                </a:gridCol>
                <a:gridCol w="1115529">
                  <a:extLst>
                    <a:ext uri="{9D8B030D-6E8A-4147-A177-3AD203B41FA5}">
                      <a16:colId xmlns:a16="http://schemas.microsoft.com/office/drawing/2014/main" xmlns="" val="3245043973"/>
                    </a:ext>
                  </a:extLst>
                </a:gridCol>
                <a:gridCol w="2161871">
                  <a:extLst>
                    <a:ext uri="{9D8B030D-6E8A-4147-A177-3AD203B41FA5}">
                      <a16:colId xmlns:a16="http://schemas.microsoft.com/office/drawing/2014/main" xmlns="" val="2087034815"/>
                    </a:ext>
                  </a:extLst>
                </a:gridCol>
              </a:tblGrid>
              <a:tr h="252753"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tx1"/>
                          </a:solidFill>
                        </a:rPr>
                        <a:t>장비 명칭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indent="0" algn="ctr" defTabSz="900112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tx1"/>
                          </a:solidFill>
                        </a:rPr>
                        <a:t>TILT</a:t>
                      </a:r>
                      <a:r>
                        <a:rPr lang="en-US" altLang="ko-KR" sz="1000" b="0" i="0" baseline="0" dirty="0" smtClean="0">
                          <a:solidFill>
                            <a:schemeClr val="tx1"/>
                          </a:solidFill>
                        </a:rPr>
                        <a:t> STORMY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9184768"/>
                  </a:ext>
                </a:extLst>
              </a:tr>
              <a:tr h="252753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규격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중량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1Kw/18kg</a:t>
                      </a:r>
                      <a:endParaRPr lang="ko-KR" altLang="en-US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8666305"/>
                  </a:ext>
                </a:extLst>
              </a:tr>
              <a:tr h="252753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제조사 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BEYOND</a:t>
                      </a:r>
                      <a:endParaRPr lang="en-US" altLang="ko-KR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9440682"/>
                  </a:ext>
                </a:extLst>
              </a:tr>
              <a:tr h="252753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수 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40EA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224712"/>
                  </a:ext>
                </a:extLst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808937"/>
              </p:ext>
            </p:extLst>
          </p:nvPr>
        </p:nvGraphicFramePr>
        <p:xfrm>
          <a:off x="3197266" y="5898048"/>
          <a:ext cx="4616035" cy="1044550"/>
        </p:xfrm>
        <a:graphic>
          <a:graphicData uri="http://schemas.openxmlformats.org/drawingml/2006/table">
            <a:tbl>
              <a:tblPr/>
              <a:tblGrid>
                <a:gridCol w="1338635">
                  <a:extLst>
                    <a:ext uri="{9D8B030D-6E8A-4147-A177-3AD203B41FA5}">
                      <a16:colId xmlns:a16="http://schemas.microsoft.com/office/drawing/2014/main" xmlns="" val="453575056"/>
                    </a:ext>
                  </a:extLst>
                </a:gridCol>
                <a:gridCol w="1115529">
                  <a:extLst>
                    <a:ext uri="{9D8B030D-6E8A-4147-A177-3AD203B41FA5}">
                      <a16:colId xmlns:a16="http://schemas.microsoft.com/office/drawing/2014/main" xmlns="" val="829662346"/>
                    </a:ext>
                  </a:extLst>
                </a:gridCol>
                <a:gridCol w="2161871">
                  <a:extLst>
                    <a:ext uri="{9D8B030D-6E8A-4147-A177-3AD203B41FA5}">
                      <a16:colId xmlns:a16="http://schemas.microsoft.com/office/drawing/2014/main" xmlns="" val="1434539543"/>
                    </a:ext>
                  </a:extLst>
                </a:gridCol>
              </a:tblGrid>
              <a:tr h="235299"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tx1"/>
                          </a:solidFill>
                        </a:rPr>
                        <a:t>장비 명칭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indent="0" algn="ctr" defTabSz="900112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tx1"/>
                          </a:solidFill>
                        </a:rPr>
                        <a:t>HZ500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346051"/>
                  </a:ext>
                </a:extLst>
              </a:tr>
              <a:tr h="269248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규격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중량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1Kw/15Kg</a:t>
                      </a:r>
                      <a:endParaRPr lang="ko-KR" altLang="en-US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3055851"/>
                  </a:ext>
                </a:extLst>
              </a:tr>
              <a:tr h="269248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제조사 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ANTARI</a:t>
                      </a:r>
                      <a:endParaRPr lang="en-US" altLang="ko-KR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4472063"/>
                  </a:ext>
                </a:extLst>
              </a:tr>
              <a:tr h="269248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수 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4EA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0493178"/>
                  </a:ext>
                </a:extLst>
              </a:tr>
            </a:tbl>
          </a:graphicData>
        </a:graphic>
      </p:graphicFrame>
      <p:pic>
        <p:nvPicPr>
          <p:cNvPr id="3074" name="Picture 2" descr="C:\Users\Administrator\Desktop\조명 모형\MAX LED B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140" y="44624"/>
            <a:ext cx="1265238" cy="9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Desktop\조명 모형\RUSHPAR2RGBWZoom_ver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23" y="1047750"/>
            <a:ext cx="1175962" cy="94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\Desktop\조명 모형\시네로이드 CFL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990" y="2060848"/>
            <a:ext cx="122109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istrator\Desktop\조명 모형\KakaoTalk_20211230_1107388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140" y="2996952"/>
            <a:ext cx="124194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istrator\Desktop\조명 모형\HZ 5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23" y="5949280"/>
            <a:ext cx="1199255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istrator\Desktop\조명 모형\rBVaWF191PCAIRPfAAJcMe0mHFM2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093" y="4004520"/>
            <a:ext cx="1274728" cy="80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istrator\Desktop\다운로드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140" y="4941168"/>
            <a:ext cx="126523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0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 smtClean="0">
                <a:latin typeface="+mj-ea"/>
              </a:rPr>
              <a:t>3. </a:t>
            </a:r>
            <a:r>
              <a:rPr lang="ko-KR" altLang="en-US" sz="4000" dirty="0" smtClean="0">
                <a:latin typeface="+mj-ea"/>
              </a:rPr>
              <a:t>장비현</a:t>
            </a:r>
            <a:r>
              <a:rPr lang="ko-KR" altLang="en-US" sz="4000" dirty="0">
                <a:latin typeface="+mj-ea"/>
              </a:rPr>
              <a:t>황</a:t>
            </a:r>
            <a:endParaRPr lang="ko-KR" altLang="en-US" sz="4000" dirty="0"/>
          </a:p>
        </p:txBody>
      </p:sp>
      <p:graphicFrame>
        <p:nvGraphicFramePr>
          <p:cNvPr id="14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267066"/>
              </p:ext>
            </p:extLst>
          </p:nvPr>
        </p:nvGraphicFramePr>
        <p:xfrm>
          <a:off x="3203848" y="115782"/>
          <a:ext cx="4581004" cy="4579887"/>
        </p:xfrm>
        <a:graphic>
          <a:graphicData uri="http://schemas.openxmlformats.org/drawingml/2006/table">
            <a:tbl>
              <a:tblPr/>
              <a:tblGrid>
                <a:gridCol w="1328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9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06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3875"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000" b="1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tx1"/>
                          </a:solidFill>
                        </a:rPr>
                        <a:t>장비 명칭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en-US" altLang="ko-KR" sz="10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Follow Spot</a:t>
                      </a:r>
                      <a:endParaRPr lang="en-US" altLang="ko-KR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1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규격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중량</a:t>
                      </a:r>
                      <a:endParaRPr lang="ko-KR" altLang="en-US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2Kw / 80kg</a:t>
                      </a:r>
                      <a:endParaRPr lang="ko-KR" altLang="en-US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8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제조사 </a:t>
                      </a:r>
                      <a:endParaRPr lang="ko-KR" altLang="en-US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baseline="0" dirty="0" smtClean="0">
                          <a:solidFill>
                            <a:schemeClr val="bg1"/>
                          </a:solidFill>
                        </a:rPr>
                        <a:t>X-</a:t>
                      </a:r>
                      <a:r>
                        <a:rPr lang="en-US" altLang="ko-KR" sz="1000" b="0" i="0" baseline="0" dirty="0" err="1" smtClean="0">
                          <a:solidFill>
                            <a:schemeClr val="bg1"/>
                          </a:solidFill>
                        </a:rPr>
                        <a:t>enon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8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수 량</a:t>
                      </a:r>
                      <a:endParaRPr lang="ko-KR" altLang="en-US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2EA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129"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tx1"/>
                          </a:solidFill>
                        </a:rPr>
                        <a:t>장비 명칭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tx1"/>
                          </a:solidFill>
                        </a:rPr>
                        <a:t>LED</a:t>
                      </a:r>
                      <a:r>
                        <a:rPr lang="en-US" altLang="ko-KR" sz="1000" b="0" i="0" baseline="0" dirty="0" smtClean="0">
                          <a:solidFill>
                            <a:schemeClr val="tx1"/>
                          </a:solidFill>
                        </a:rPr>
                        <a:t> PANEL</a:t>
                      </a:r>
                      <a:endParaRPr lang="en-US" altLang="ko-KR" sz="10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8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규격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중량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300W/8KG</a:t>
                      </a:r>
                      <a:endParaRPr lang="ko-KR" altLang="en-US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8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제조사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C</a:t>
                      </a:r>
                      <a:r>
                        <a:rPr lang="en-US" altLang="ko-KR" sz="1000" b="0" i="0" baseline="0" dirty="0" smtClean="0">
                          <a:solidFill>
                            <a:schemeClr val="bg1"/>
                          </a:solidFill>
                        </a:rPr>
                        <a:t> T</a:t>
                      </a:r>
                      <a:endParaRPr lang="ko-KR" altLang="en-US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ACME/5600K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1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수 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16EA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3875"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tx1"/>
                          </a:solidFill>
                        </a:rPr>
                        <a:t>장비 명칭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tx1"/>
                          </a:solidFill>
                        </a:rPr>
                        <a:t>SOLA</a:t>
                      </a:r>
                      <a:r>
                        <a:rPr lang="en-US" altLang="ko-KR" sz="1000" b="0" i="0" baseline="0" dirty="0" smtClean="0">
                          <a:solidFill>
                            <a:schemeClr val="tx1"/>
                          </a:solidFill>
                        </a:rPr>
                        <a:t> 9 DAYLIGHT FRESNEL</a:t>
                      </a:r>
                      <a:endParaRPr lang="en-US" altLang="ko-KR" sz="10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38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규격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중량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1KW</a:t>
                      </a:r>
                      <a:endParaRPr lang="ko-KR" altLang="en-US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31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제조사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C</a:t>
                      </a:r>
                      <a:r>
                        <a:rPr lang="en-US" altLang="ko-KR" sz="1000" b="0" i="0" baseline="0" dirty="0" smtClean="0">
                          <a:solidFill>
                            <a:schemeClr val="bg1"/>
                          </a:solidFill>
                        </a:rPr>
                        <a:t> T</a:t>
                      </a:r>
                      <a:endParaRPr lang="ko-KR" altLang="en-US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ACME/5600K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38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수 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12EA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4746"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tx1"/>
                          </a:solidFill>
                        </a:rPr>
                        <a:t>장비 명칭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tx1"/>
                          </a:solidFill>
                        </a:rPr>
                        <a:t>POWER</a:t>
                      </a:r>
                      <a:r>
                        <a:rPr lang="en-US" altLang="ko-KR" sz="1000" b="0" i="0" baseline="0" dirty="0" smtClean="0">
                          <a:solidFill>
                            <a:schemeClr val="tx1"/>
                          </a:solidFill>
                        </a:rPr>
                        <a:t> PAR</a:t>
                      </a:r>
                      <a:endParaRPr lang="en-US" altLang="ko-KR" sz="10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3875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규격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중량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600W</a:t>
                      </a:r>
                      <a:endParaRPr lang="ko-KR" altLang="en-US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3875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제조사 </a:t>
                      </a: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/ C</a:t>
                      </a:r>
                      <a:r>
                        <a:rPr lang="en-US" altLang="ko-KR" sz="1000" b="0" i="0" baseline="0" dirty="0" smtClean="0">
                          <a:solidFill>
                            <a:schemeClr val="bg1"/>
                          </a:solidFill>
                        </a:rPr>
                        <a:t> T</a:t>
                      </a:r>
                      <a:endParaRPr lang="ko-KR" altLang="en-US" sz="1000" b="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EU/5600K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3875">
                <a:tc vMerge="1">
                  <a:txBody>
                    <a:bodyPr/>
                    <a:lstStyle/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ko-KR" altLang="en-US" sz="1100" b="0" i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1080135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dirty="0" smtClean="0">
                          <a:solidFill>
                            <a:schemeClr val="bg1"/>
                          </a:solidFill>
                        </a:rPr>
                        <a:t>수 량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lvl="0" indent="0" algn="ctr" defTabSz="1080135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ko-KR" sz="1000" b="0" i="0" dirty="0" smtClean="0">
                          <a:solidFill>
                            <a:schemeClr val="bg1"/>
                          </a:solidFill>
                        </a:rPr>
                        <a:t>36EA</a:t>
                      </a:r>
                      <a:endParaRPr lang="en-US" altLang="ko-KR" sz="1000" b="0" i="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L>
                    <a:lnR w="127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15" name="그림 14" descr="sm20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348" y="116632"/>
            <a:ext cx="1245368" cy="108012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48" y="1369024"/>
            <a:ext cx="1255584" cy="905376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927" y="2437956"/>
            <a:ext cx="1212789" cy="100252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847282" y="3244334"/>
            <a:ext cx="1449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00112">
              <a:spcBef>
                <a:spcPct val="0"/>
              </a:spcBef>
              <a:spcAft>
                <a:spcPct val="0"/>
              </a:spcAft>
            </a:pPr>
            <a:r>
              <a:rPr lang="en-US" altLang="ko-KR" dirty="0"/>
              <a:t>LED Blinder x4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847282" y="3244334"/>
            <a:ext cx="1449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00112">
              <a:spcBef>
                <a:spcPct val="0"/>
              </a:spcBef>
              <a:spcAft>
                <a:spcPct val="0"/>
              </a:spcAft>
            </a:pPr>
            <a:r>
              <a:rPr lang="en-US" altLang="ko-KR" dirty="0"/>
              <a:t>LED Blinder x4</a:t>
            </a:r>
          </a:p>
        </p:txBody>
      </p:sp>
      <p:pic>
        <p:nvPicPr>
          <p:cNvPr id="2050" name="Picture 2" descr="C:\Users\Administrator\Desktop\조명 모형\LED POWER P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097" y="3534707"/>
            <a:ext cx="1267619" cy="110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5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5400" dirty="0" smtClean="0">
                <a:latin typeface="+mj-ea"/>
              </a:rPr>
              <a:t>1. </a:t>
            </a:r>
            <a:r>
              <a:rPr lang="ko-KR" altLang="en-US" sz="5400" dirty="0" smtClean="0">
                <a:latin typeface="+mj-ea"/>
              </a:rPr>
              <a:t>회사개요</a:t>
            </a:r>
            <a:endParaRPr lang="ko-KR" altLang="en-US" sz="5400" dirty="0">
              <a:latin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186861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+mj-ea"/>
                <a:ea typeface="+mj-ea"/>
              </a:rPr>
              <a:t>“</a:t>
            </a:r>
            <a:r>
              <a:rPr lang="ko-KR" altLang="en-US" sz="3200" dirty="0" err="1" smtClean="0">
                <a:latin typeface="+mj-ea"/>
                <a:ea typeface="+mj-ea"/>
              </a:rPr>
              <a:t>디오라이트</a:t>
            </a:r>
            <a:r>
              <a:rPr lang="en-US" altLang="ko-KR" sz="3200" dirty="0" smtClean="0">
                <a:latin typeface="+mj-ea"/>
                <a:ea typeface="+mj-ea"/>
              </a:rPr>
              <a:t>[DOLITE]</a:t>
            </a:r>
            <a:r>
              <a:rPr lang="ko-KR" altLang="en-US" sz="3200" dirty="0" smtClean="0">
                <a:latin typeface="+mj-ea"/>
                <a:ea typeface="+mj-ea"/>
              </a:rPr>
              <a:t>는 </a:t>
            </a:r>
            <a:r>
              <a:rPr lang="ko-KR" altLang="en-US" sz="3200" u="sng" dirty="0" smtClean="0">
                <a:latin typeface="+mj-ea"/>
                <a:ea typeface="+mj-ea"/>
              </a:rPr>
              <a:t>방송</a:t>
            </a:r>
            <a:r>
              <a:rPr lang="en-US" altLang="ko-KR" sz="3200" u="sng" dirty="0" smtClean="0">
                <a:latin typeface="+mj-ea"/>
                <a:ea typeface="+mj-ea"/>
              </a:rPr>
              <a:t>, </a:t>
            </a:r>
            <a:r>
              <a:rPr lang="ko-KR" altLang="en-US" sz="3200" u="sng" dirty="0">
                <a:latin typeface="+mj-ea"/>
                <a:ea typeface="+mj-ea"/>
              </a:rPr>
              <a:t>콘서트</a:t>
            </a:r>
            <a:r>
              <a:rPr lang="en-US" altLang="ko-KR" sz="3200" u="sng" dirty="0">
                <a:latin typeface="+mj-ea"/>
                <a:ea typeface="+mj-ea"/>
              </a:rPr>
              <a:t>, </a:t>
            </a:r>
            <a:r>
              <a:rPr lang="ko-KR" altLang="en-US" sz="3200" u="sng" dirty="0" smtClean="0">
                <a:latin typeface="+mj-ea"/>
                <a:ea typeface="+mj-ea"/>
              </a:rPr>
              <a:t>이벤트 </a:t>
            </a:r>
            <a:r>
              <a:rPr lang="ko-KR" altLang="en-US" sz="3200" u="sng" dirty="0">
                <a:latin typeface="+mj-ea"/>
                <a:ea typeface="+mj-ea"/>
              </a:rPr>
              <a:t>등 </a:t>
            </a:r>
          </a:p>
          <a:p>
            <a:pPr algn="ctr"/>
            <a:r>
              <a:rPr lang="ko-KR" altLang="en-US" sz="3200" u="sng" dirty="0">
                <a:latin typeface="+mj-ea"/>
                <a:ea typeface="+mj-ea"/>
              </a:rPr>
              <a:t>각종 공연에 필요한 </a:t>
            </a:r>
            <a:r>
              <a:rPr lang="ko-KR" altLang="en-US" sz="3200" u="sng" dirty="0" smtClean="0">
                <a:latin typeface="+mj-ea"/>
                <a:ea typeface="+mj-ea"/>
              </a:rPr>
              <a:t>조명 디자인 및 </a:t>
            </a:r>
            <a:r>
              <a:rPr lang="ko-KR" altLang="en-US" sz="3200" u="sng" dirty="0" err="1" smtClean="0">
                <a:latin typeface="+mj-ea"/>
                <a:ea typeface="+mj-ea"/>
              </a:rPr>
              <a:t>렌탈</a:t>
            </a:r>
            <a:r>
              <a:rPr lang="ko-KR" altLang="en-US" sz="3200" dirty="0" smtClean="0">
                <a:latin typeface="+mj-ea"/>
                <a:ea typeface="+mj-ea"/>
              </a:rPr>
              <a:t> 전문 회사입니다</a:t>
            </a:r>
            <a:r>
              <a:rPr lang="en-US" altLang="ko-KR" sz="3200" dirty="0" smtClean="0">
                <a:latin typeface="+mj-ea"/>
                <a:ea typeface="+mj-ea"/>
              </a:rPr>
              <a:t>.”</a:t>
            </a:r>
            <a:endParaRPr lang="en-US" altLang="ko-KR" sz="3200" dirty="0">
              <a:latin typeface="+mj-ea"/>
              <a:ea typeface="+mj-ea"/>
            </a:endParaRPr>
          </a:p>
        </p:txBody>
      </p:sp>
      <p:pic>
        <p:nvPicPr>
          <p:cNvPr id="10" name="Picture 2" descr="KakaoTalk_20171108_1033309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28" y="4478416"/>
            <a:ext cx="1719088" cy="96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570" y="4451289"/>
            <a:ext cx="2275834" cy="98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KakaoTalk_20171108_10434919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156" y="4468826"/>
            <a:ext cx="1736140" cy="97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5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5400" dirty="0" smtClean="0">
                <a:latin typeface="+mj-ea"/>
              </a:rPr>
              <a:t>1. </a:t>
            </a:r>
            <a:r>
              <a:rPr lang="ko-KR" altLang="en-US" sz="5400" dirty="0" smtClean="0">
                <a:latin typeface="+mj-ea"/>
              </a:rPr>
              <a:t>회사개요</a:t>
            </a:r>
            <a:endParaRPr lang="ko-KR" altLang="en-US" sz="5400" dirty="0">
              <a:latin typeface="+mj-ea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864040"/>
              </p:ext>
            </p:extLst>
          </p:nvPr>
        </p:nvGraphicFramePr>
        <p:xfrm>
          <a:off x="1115616" y="1700808"/>
          <a:ext cx="7344817" cy="3712464"/>
        </p:xfrm>
        <a:graphic>
          <a:graphicData uri="http://schemas.openxmlformats.org/drawingml/2006/table">
            <a:tbl>
              <a:tblPr/>
              <a:tblGrid>
                <a:gridCol w="16195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253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71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회사명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디오라이트</a:t>
                      </a:r>
                      <a:r>
                        <a:rPr lang="en-US" altLang="ko-KR" sz="24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[DOLITE]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대표자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 종 </a:t>
                      </a:r>
                      <a:r>
                        <a:rPr lang="ko-KR" altLang="en-US" sz="24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욱</a:t>
                      </a:r>
                      <a:r>
                        <a:rPr lang="ko-KR" altLang="en-US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</a:t>
                      </a:r>
                      <a:r>
                        <a:rPr lang="en-US" altLang="ko-KR" sz="24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4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 호 </a:t>
                      </a:r>
                      <a:r>
                        <a:rPr lang="ko-KR" altLang="en-US" sz="2400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엽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사업자등록번호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24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4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개업일</a:t>
                      </a:r>
                      <a:r>
                        <a:rPr lang="en-US" altLang="ko-KR" sz="24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: 2017</a:t>
                      </a:r>
                      <a:r>
                        <a:rPr lang="ko-KR" altLang="en-US" sz="24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년 </a:t>
                      </a:r>
                      <a:r>
                        <a:rPr lang="en-US" altLang="ko-KR" sz="24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  <a:r>
                        <a:rPr lang="ko-KR" altLang="en-US" sz="24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24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24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업태</a:t>
                      </a:r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종목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도소매</a:t>
                      </a:r>
                      <a:r>
                        <a:rPr lang="en-US" altLang="ko-KR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서비스 </a:t>
                      </a:r>
                      <a:r>
                        <a:rPr lang="en-US" altLang="ko-KR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조명</a:t>
                      </a:r>
                      <a:r>
                        <a:rPr lang="ko-KR" altLang="en-US" sz="24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장치 </a:t>
                      </a:r>
                      <a:r>
                        <a:rPr lang="ko-KR" altLang="en-US" sz="2400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렌탈</a:t>
                      </a:r>
                      <a:r>
                        <a:rPr lang="ko-KR" altLang="en-US" sz="24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및 운영</a:t>
                      </a:r>
                      <a:r>
                        <a:rPr lang="en-US" altLang="ko-KR" sz="24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. </a:t>
                      </a:r>
                      <a:r>
                        <a:rPr lang="ko-KR" altLang="en-US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방송 조명</a:t>
                      </a:r>
                      <a:r>
                        <a:rPr lang="ko-KR" altLang="en-US" sz="24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사무실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경기도 고양시 덕양구 통일로 </a:t>
                      </a:r>
                      <a:r>
                        <a:rPr lang="en-US" altLang="ko-KR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140, 3</a:t>
                      </a:r>
                      <a:r>
                        <a:rPr lang="ko-KR" altLang="en-US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층 </a:t>
                      </a:r>
                      <a:r>
                        <a:rPr lang="en-US" altLang="ko-KR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A-356</a:t>
                      </a:r>
                      <a:r>
                        <a:rPr lang="ko-KR" altLang="en-US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  <a:r>
                        <a:rPr lang="en-US" altLang="ko-KR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4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삼송테크노밸리</a:t>
                      </a:r>
                      <a:r>
                        <a:rPr lang="en-US" altLang="ko-KR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연락처</a:t>
                      </a:r>
                      <a:r>
                        <a:rPr lang="en-US" altLang="ko-KR" sz="24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010-4744-0518 / 010-5318-0269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사업분야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조명 디자인</a:t>
                      </a:r>
                      <a:r>
                        <a:rPr lang="en-US" altLang="ko-KR" sz="24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2400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렌탈</a:t>
                      </a:r>
                      <a:r>
                        <a:rPr lang="en-US" altLang="ko-KR" sz="24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24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운영</a:t>
                      </a:r>
                      <a:r>
                        <a:rPr lang="en-US" altLang="ko-KR" sz="24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3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ko-KR" altLang="ko-KR" sz="2400" dirty="0" err="1" smtClean="0"/>
              <a:t>뉴발란스</a:t>
            </a:r>
            <a:r>
              <a:rPr lang="ko-KR" altLang="ko-KR" sz="2400" dirty="0" smtClean="0"/>
              <a:t> </a:t>
            </a:r>
            <a:r>
              <a:rPr lang="ko-KR" altLang="ko-KR" sz="2400" dirty="0" err="1"/>
              <a:t>런온서울</a:t>
            </a:r>
            <a:endParaRPr lang="ko-KR" altLang="ko-KR" sz="2400" dirty="0"/>
          </a:p>
          <a:p>
            <a:r>
              <a:rPr lang="ko-KR" altLang="ko-KR" sz="2400" dirty="0" err="1"/>
              <a:t>파크콘서트</a:t>
            </a:r>
            <a:endParaRPr lang="ko-KR" altLang="ko-KR" sz="2400" dirty="0"/>
          </a:p>
          <a:p>
            <a:r>
              <a:rPr lang="ko-KR" altLang="ko-KR" sz="2400" dirty="0" err="1"/>
              <a:t>포스코음악회</a:t>
            </a:r>
            <a:endParaRPr lang="ko-KR" altLang="ko-KR" sz="2400" dirty="0"/>
          </a:p>
          <a:p>
            <a:r>
              <a:rPr lang="ko-KR" altLang="ko-KR" sz="2400" dirty="0"/>
              <a:t>장애인문화축제</a:t>
            </a:r>
          </a:p>
          <a:p>
            <a:r>
              <a:rPr lang="ko-KR" altLang="ko-KR" sz="2400" dirty="0"/>
              <a:t>국악방송</a:t>
            </a:r>
          </a:p>
          <a:p>
            <a:r>
              <a:rPr lang="ko-KR" altLang="ko-KR" sz="2400" dirty="0"/>
              <a:t>제</a:t>
            </a:r>
            <a:r>
              <a:rPr lang="en-US" altLang="ko-KR" sz="2400" dirty="0"/>
              <a:t>1</a:t>
            </a:r>
            <a:r>
              <a:rPr lang="ko-KR" altLang="ko-KR" sz="2400" dirty="0"/>
              <a:t>회 소리바다 </a:t>
            </a:r>
            <a:r>
              <a:rPr lang="ko-KR" altLang="ko-KR" sz="2400" dirty="0" err="1"/>
              <a:t>어워즈</a:t>
            </a:r>
            <a:endParaRPr lang="ko-KR" altLang="ko-KR" sz="2400" dirty="0"/>
          </a:p>
          <a:p>
            <a:r>
              <a:rPr lang="ko-KR" altLang="ko-KR" sz="2400" dirty="0"/>
              <a:t>한국국제교류재단 음악축제</a:t>
            </a:r>
          </a:p>
          <a:p>
            <a:r>
              <a:rPr lang="en-US" altLang="ko-KR" sz="2400" dirty="0"/>
              <a:t>EBS</a:t>
            </a:r>
            <a:r>
              <a:rPr lang="ko-KR" altLang="ko-KR" sz="2400" dirty="0" err="1"/>
              <a:t>풍류그리고한류</a:t>
            </a:r>
            <a:endParaRPr lang="ko-KR" altLang="ko-KR" sz="2400" dirty="0"/>
          </a:p>
          <a:p>
            <a:pPr lvl="1"/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5400" dirty="0" smtClean="0">
                <a:latin typeface="+mj-ea"/>
              </a:rPr>
              <a:t>2. </a:t>
            </a:r>
            <a:r>
              <a:rPr lang="ko-KR" altLang="en-US" sz="5400" dirty="0" smtClean="0">
                <a:latin typeface="+mj-ea"/>
              </a:rPr>
              <a:t>주요실</a:t>
            </a:r>
            <a:r>
              <a:rPr lang="ko-KR" altLang="en-US" sz="5400" dirty="0">
                <a:latin typeface="+mj-ea"/>
              </a:rPr>
              <a:t>적</a:t>
            </a:r>
            <a:endParaRPr lang="ko-KR" altLang="en-US" sz="54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+mj-ea"/>
                <a:ea typeface="+mj-ea"/>
              </a:rPr>
              <a:t>2017.09</a:t>
            </a:r>
            <a:endParaRPr lang="en-US" altLang="ko-KR" sz="2800" dirty="0">
              <a:latin typeface="+mj-ea"/>
              <a:ea typeface="+mj-ea"/>
            </a:endParaRPr>
          </a:p>
        </p:txBody>
      </p:sp>
      <p:pic>
        <p:nvPicPr>
          <p:cNvPr id="1026" name="Picture 2" descr="KakaoTalk_20171108_1033309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40274"/>
            <a:ext cx="2699792" cy="151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867" y="3040370"/>
            <a:ext cx="3574149" cy="154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21434124_268711173623791_7949965442485846016_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79" y="1124744"/>
            <a:ext cx="1685460" cy="210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AKR20170914124700848_01_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624" y="4597230"/>
            <a:ext cx="1645196" cy="10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KakaoTalk_20171108_10434919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023" y="4567070"/>
            <a:ext cx="2726572" cy="15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3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ko-KR" altLang="en-US" sz="2400" dirty="0"/>
              <a:t>국악방송</a:t>
            </a:r>
          </a:p>
          <a:p>
            <a:r>
              <a:rPr lang="ko-KR" altLang="en-US" sz="2400" dirty="0"/>
              <a:t>제</a:t>
            </a:r>
            <a:r>
              <a:rPr lang="en-US" altLang="ko-KR" sz="2400" dirty="0"/>
              <a:t>1</a:t>
            </a:r>
            <a:r>
              <a:rPr lang="ko-KR" altLang="en-US" sz="2400" dirty="0"/>
              <a:t>회 </a:t>
            </a:r>
            <a:r>
              <a:rPr lang="ko-KR" altLang="en-US" sz="2400" dirty="0" err="1"/>
              <a:t>서울숲재스패스티벌</a:t>
            </a:r>
            <a:endParaRPr lang="ko-KR" altLang="en-US" sz="2400" dirty="0"/>
          </a:p>
          <a:p>
            <a:r>
              <a:rPr lang="ko-KR" altLang="en-US" sz="2400" dirty="0"/>
              <a:t>경인방송</a:t>
            </a:r>
            <a:r>
              <a:rPr lang="en-US" altLang="ko-KR" sz="2400" dirty="0"/>
              <a:t>20</a:t>
            </a:r>
            <a:r>
              <a:rPr lang="ko-KR" altLang="en-US" sz="2400" dirty="0"/>
              <a:t>주년 기념콘서트</a:t>
            </a:r>
          </a:p>
          <a:p>
            <a:r>
              <a:rPr lang="ko-KR" altLang="en-US" sz="2400" dirty="0"/>
              <a:t>박해진 </a:t>
            </a:r>
            <a:r>
              <a:rPr lang="ko-KR" altLang="en-US" sz="2400" dirty="0" err="1"/>
              <a:t>팬미팅</a:t>
            </a:r>
            <a:endParaRPr lang="ko-KR" altLang="en-US" sz="2400" dirty="0"/>
          </a:p>
          <a:p>
            <a:r>
              <a:rPr lang="en-US" altLang="ko-KR" sz="2400" dirty="0"/>
              <a:t>OECD</a:t>
            </a:r>
            <a:r>
              <a:rPr lang="ko-KR" altLang="en-US" sz="2400" dirty="0"/>
              <a:t>경제장관회의</a:t>
            </a:r>
          </a:p>
          <a:p>
            <a:r>
              <a:rPr lang="en-US" altLang="ko-KR" sz="2400" dirty="0"/>
              <a:t>SPC</a:t>
            </a:r>
            <a:r>
              <a:rPr lang="ko-KR" altLang="en-US" sz="2400" dirty="0"/>
              <a:t>그룹 </a:t>
            </a:r>
            <a:r>
              <a:rPr lang="ko-KR" altLang="en-US" sz="2400" dirty="0" err="1"/>
              <a:t>브랜드런칭</a:t>
            </a:r>
            <a:endParaRPr lang="ko-KR" altLang="en-US" sz="2400" dirty="0"/>
          </a:p>
          <a:p>
            <a:r>
              <a:rPr lang="ko-KR" altLang="en-US" sz="2400" dirty="0"/>
              <a:t>글로벌인재포럼</a:t>
            </a:r>
          </a:p>
          <a:p>
            <a:pPr lvl="1"/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5400" dirty="0" smtClean="0">
                <a:latin typeface="+mj-ea"/>
              </a:rPr>
              <a:t>2. </a:t>
            </a:r>
            <a:r>
              <a:rPr lang="ko-KR" altLang="en-US" sz="5400" dirty="0" smtClean="0">
                <a:latin typeface="+mj-ea"/>
              </a:rPr>
              <a:t>주요실</a:t>
            </a:r>
            <a:r>
              <a:rPr lang="ko-KR" altLang="en-US" sz="5400" dirty="0">
                <a:latin typeface="+mj-ea"/>
              </a:rPr>
              <a:t>적</a:t>
            </a:r>
            <a:endParaRPr lang="ko-KR" altLang="en-US" sz="54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+mj-ea"/>
                <a:ea typeface="+mj-ea"/>
              </a:rPr>
              <a:t>2017.10</a:t>
            </a:r>
            <a:endParaRPr lang="en-US" altLang="ko-KR" sz="2800" dirty="0">
              <a:latin typeface="+mj-ea"/>
              <a:ea typeface="+mj-ea"/>
            </a:endParaRPr>
          </a:p>
        </p:txBody>
      </p:sp>
      <p:sp>
        <p:nvSpPr>
          <p:cNvPr id="10" name="내용 개체 틀 2"/>
          <p:cNvSpPr>
            <a:spLocks noGrp="1"/>
          </p:cNvSpPr>
          <p:nvPr>
            <p:ph sz="quarter" idx="13"/>
          </p:nvPr>
        </p:nvSpPr>
        <p:spPr>
          <a:xfrm>
            <a:off x="5950768" y="1579984"/>
            <a:ext cx="3733800" cy="2281064"/>
          </a:xfrm>
        </p:spPr>
        <p:txBody>
          <a:bodyPr>
            <a:noAutofit/>
          </a:bodyPr>
          <a:lstStyle/>
          <a:p>
            <a:r>
              <a:rPr lang="ko-KR" altLang="ko-KR" sz="2400" dirty="0"/>
              <a:t>국악방송</a:t>
            </a:r>
          </a:p>
          <a:p>
            <a:r>
              <a:rPr lang="ko-KR" altLang="ko-KR" sz="2400" dirty="0"/>
              <a:t>대중문화시상식</a:t>
            </a:r>
          </a:p>
          <a:p>
            <a:r>
              <a:rPr lang="en-US" altLang="ko-KR" sz="2400" dirty="0"/>
              <a:t>EBS</a:t>
            </a:r>
            <a:r>
              <a:rPr lang="ko-KR" altLang="ko-KR" sz="2400" dirty="0" smtClean="0"/>
              <a:t>로봇격투기</a:t>
            </a:r>
            <a:endParaRPr lang="en-US" altLang="ko-KR" sz="2400" dirty="0" smtClean="0">
              <a:latin typeface="+mj-ea"/>
              <a:ea typeface="+mj-ea"/>
            </a:endParaRPr>
          </a:p>
          <a:p>
            <a:r>
              <a:rPr lang="ko-KR" altLang="en-US" sz="2400" dirty="0" smtClean="0">
                <a:latin typeface="+mj-ea"/>
                <a:ea typeface="+mj-ea"/>
              </a:rPr>
              <a:t>함춘호 콘서트</a:t>
            </a:r>
            <a:endParaRPr lang="en-US" altLang="ko-KR" sz="2400" dirty="0" smtClean="0">
              <a:latin typeface="+mj-ea"/>
              <a:ea typeface="+mj-ea"/>
            </a:endParaRPr>
          </a:p>
          <a:p>
            <a:endParaRPr lang="ko-KR" altLang="ko-KR" sz="2400" dirty="0"/>
          </a:p>
        </p:txBody>
      </p:sp>
      <p:sp>
        <p:nvSpPr>
          <p:cNvPr id="11" name="텍스트 개체 틀 3"/>
          <p:cNvSpPr>
            <a:spLocks noGrp="1"/>
          </p:cNvSpPr>
          <p:nvPr>
            <p:ph type="body" idx="1"/>
          </p:nvPr>
        </p:nvSpPr>
        <p:spPr>
          <a:xfrm>
            <a:off x="5950768" y="970383"/>
            <a:ext cx="3733800" cy="574675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latin typeface="+mj-ea"/>
                <a:ea typeface="+mj-ea"/>
              </a:rPr>
              <a:t>2017.11</a:t>
            </a:r>
            <a:endParaRPr lang="en-US" altLang="ko-KR" sz="2800" dirty="0">
              <a:latin typeface="+mj-ea"/>
              <a:ea typeface="+mj-ea"/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sz="quarter" idx="13"/>
          </p:nvPr>
        </p:nvSpPr>
        <p:spPr>
          <a:xfrm>
            <a:off x="4283968" y="4254625"/>
            <a:ext cx="3733800" cy="1838671"/>
          </a:xfrm>
        </p:spPr>
        <p:txBody>
          <a:bodyPr>
            <a:noAutofit/>
          </a:bodyPr>
          <a:lstStyle/>
          <a:p>
            <a:r>
              <a:rPr lang="ko-KR" altLang="en-US" sz="2400" dirty="0" err="1" smtClean="0"/>
              <a:t>마이클리</a:t>
            </a:r>
            <a:r>
              <a:rPr lang="ko-KR" altLang="en-US" sz="2400" dirty="0" smtClean="0"/>
              <a:t> 콘서트</a:t>
            </a:r>
            <a:endParaRPr lang="en-US" altLang="ko-KR" sz="2400" dirty="0" smtClean="0"/>
          </a:p>
          <a:p>
            <a:r>
              <a:rPr lang="ko-KR" altLang="en-US" sz="2400" dirty="0" smtClean="0"/>
              <a:t>최현우 매직 쇼</a:t>
            </a:r>
            <a:endParaRPr lang="en-US" altLang="ko-KR" sz="2400" dirty="0" smtClean="0"/>
          </a:p>
          <a:p>
            <a:r>
              <a:rPr lang="ko-KR" altLang="en-US" sz="2400" dirty="0" smtClean="0"/>
              <a:t>중앙일보 기념 음악회</a:t>
            </a:r>
            <a:endParaRPr lang="ko-KR" altLang="ko-KR" sz="2400" dirty="0"/>
          </a:p>
        </p:txBody>
      </p:sp>
      <p:sp>
        <p:nvSpPr>
          <p:cNvPr id="13" name="텍스트 개체 틀 3"/>
          <p:cNvSpPr>
            <a:spLocks noGrp="1"/>
          </p:cNvSpPr>
          <p:nvPr>
            <p:ph type="body" idx="1"/>
          </p:nvPr>
        </p:nvSpPr>
        <p:spPr>
          <a:xfrm>
            <a:off x="4283968" y="3645024"/>
            <a:ext cx="3733800" cy="574675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latin typeface="+mj-ea"/>
                <a:ea typeface="+mj-ea"/>
              </a:rPr>
              <a:t>2017.12</a:t>
            </a:r>
            <a:endParaRPr lang="en-US" altLang="ko-KR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9026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ko-KR" altLang="en-US" sz="2400" dirty="0" smtClean="0"/>
              <a:t>골든 </a:t>
            </a:r>
            <a:r>
              <a:rPr lang="ko-KR" altLang="en-US" sz="2400" dirty="0" err="1"/>
              <a:t>디</a:t>
            </a:r>
            <a:r>
              <a:rPr lang="ko-KR" altLang="en-US" sz="2400" dirty="0" err="1" smtClean="0"/>
              <a:t>시크</a:t>
            </a:r>
            <a:r>
              <a:rPr lang="ko-KR" altLang="en-US" sz="2400" dirty="0" smtClean="0"/>
              <a:t> 시상식</a:t>
            </a:r>
            <a:endParaRPr lang="ko-KR" altLang="en-US" sz="2400" dirty="0"/>
          </a:p>
          <a:p>
            <a:r>
              <a:rPr lang="ko-KR" altLang="en-US" sz="2400" dirty="0" smtClean="0"/>
              <a:t>금성 출판사 </a:t>
            </a:r>
            <a:r>
              <a:rPr lang="ko-KR" altLang="en-US" sz="2400" dirty="0" err="1" smtClean="0"/>
              <a:t>신년회</a:t>
            </a:r>
            <a:endParaRPr lang="ko-KR" altLang="en-US" sz="2400" dirty="0"/>
          </a:p>
          <a:p>
            <a:r>
              <a:rPr lang="ko-KR" altLang="en-US" sz="2400" dirty="0" smtClean="0"/>
              <a:t>세계 청소년 마인드 대회</a:t>
            </a:r>
            <a:endParaRPr lang="ko-KR" altLang="en-US" sz="2400" dirty="0"/>
          </a:p>
          <a:p>
            <a:r>
              <a:rPr lang="en-US" altLang="ko-KR" sz="2400" dirty="0" smtClean="0"/>
              <a:t>KEPCO </a:t>
            </a:r>
            <a:r>
              <a:rPr lang="ko-KR" altLang="en-US" sz="2400" dirty="0" smtClean="0"/>
              <a:t>홍보관 조명</a:t>
            </a:r>
            <a:endParaRPr lang="ko-KR" altLang="en-US" sz="2400" dirty="0"/>
          </a:p>
          <a:p>
            <a:r>
              <a:rPr lang="en-US" altLang="ko-KR" sz="2400" dirty="0" smtClean="0"/>
              <a:t>GMC</a:t>
            </a:r>
            <a:endParaRPr lang="ko-KR" altLang="en-US" sz="2400" dirty="0"/>
          </a:p>
          <a:p>
            <a:pPr marL="0" indent="0">
              <a:buNone/>
            </a:pPr>
            <a:endParaRPr lang="ko-KR" altLang="en-US" sz="2400" dirty="0"/>
          </a:p>
          <a:p>
            <a:pPr lvl="1"/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5400" dirty="0" smtClean="0">
                <a:latin typeface="+mj-ea"/>
              </a:rPr>
              <a:t>2. </a:t>
            </a:r>
            <a:r>
              <a:rPr lang="ko-KR" altLang="en-US" sz="5400" dirty="0" smtClean="0">
                <a:latin typeface="+mj-ea"/>
              </a:rPr>
              <a:t>주요실</a:t>
            </a:r>
            <a:r>
              <a:rPr lang="ko-KR" altLang="en-US" sz="5400" dirty="0">
                <a:latin typeface="+mj-ea"/>
              </a:rPr>
              <a:t>적</a:t>
            </a:r>
            <a:endParaRPr lang="ko-KR" altLang="en-US" sz="54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+mj-ea"/>
                <a:ea typeface="+mj-ea"/>
              </a:rPr>
              <a:t>2018.1</a:t>
            </a:r>
            <a:endParaRPr lang="en-US" altLang="ko-KR" sz="2800" dirty="0">
              <a:latin typeface="+mj-ea"/>
              <a:ea typeface="+mj-ea"/>
            </a:endParaRPr>
          </a:p>
        </p:txBody>
      </p:sp>
      <p:sp>
        <p:nvSpPr>
          <p:cNvPr id="10" name="내용 개체 틀 2"/>
          <p:cNvSpPr>
            <a:spLocks noGrp="1"/>
          </p:cNvSpPr>
          <p:nvPr>
            <p:ph sz="quarter" idx="13"/>
          </p:nvPr>
        </p:nvSpPr>
        <p:spPr>
          <a:xfrm>
            <a:off x="5950768" y="1579984"/>
            <a:ext cx="3733800" cy="2281064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글로벌 포럼</a:t>
            </a:r>
            <a:endParaRPr lang="ko-KR" altLang="ko-KR" sz="2400" dirty="0"/>
          </a:p>
          <a:p>
            <a:r>
              <a:rPr lang="ko-KR" altLang="en-US" sz="2400" dirty="0" smtClean="0"/>
              <a:t>평창 개막식 리셉션</a:t>
            </a:r>
            <a:endParaRPr lang="en-US" altLang="ko-KR" sz="2400" dirty="0" smtClean="0"/>
          </a:p>
          <a:p>
            <a:r>
              <a:rPr lang="ko-KR" altLang="en-US" sz="2400" dirty="0" smtClean="0"/>
              <a:t>평창 그린피아 </a:t>
            </a:r>
            <a:r>
              <a:rPr lang="ko-KR" altLang="en-US" sz="2400" dirty="0" err="1" smtClean="0"/>
              <a:t>장관만찬</a:t>
            </a:r>
            <a:endParaRPr lang="en-US" altLang="ko-KR" sz="2400" dirty="0" smtClean="0"/>
          </a:p>
          <a:p>
            <a:r>
              <a:rPr lang="ko-KR" altLang="en-US" sz="2400" dirty="0" smtClean="0"/>
              <a:t>평창 폐막식 리셉션</a:t>
            </a:r>
            <a:endParaRPr lang="ko-KR" altLang="ko-KR" sz="2400" dirty="0"/>
          </a:p>
        </p:txBody>
      </p:sp>
      <p:sp>
        <p:nvSpPr>
          <p:cNvPr id="11" name="텍스트 개체 틀 3"/>
          <p:cNvSpPr>
            <a:spLocks noGrp="1"/>
          </p:cNvSpPr>
          <p:nvPr>
            <p:ph type="body" idx="1"/>
          </p:nvPr>
        </p:nvSpPr>
        <p:spPr>
          <a:xfrm>
            <a:off x="5950768" y="970383"/>
            <a:ext cx="3733800" cy="574675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latin typeface="+mj-ea"/>
                <a:ea typeface="+mj-ea"/>
              </a:rPr>
              <a:t>2018.2</a:t>
            </a:r>
            <a:endParaRPr lang="en-US" altLang="ko-KR" sz="2800" dirty="0">
              <a:latin typeface="+mj-ea"/>
              <a:ea typeface="+mj-ea"/>
            </a:endParaRPr>
          </a:p>
        </p:txBody>
      </p:sp>
      <p:sp>
        <p:nvSpPr>
          <p:cNvPr id="12" name="내용 개체 틀 2"/>
          <p:cNvSpPr>
            <a:spLocks noGrp="1"/>
          </p:cNvSpPr>
          <p:nvPr>
            <p:ph sz="quarter" idx="13"/>
          </p:nvPr>
        </p:nvSpPr>
        <p:spPr>
          <a:xfrm>
            <a:off x="4283968" y="4254625"/>
            <a:ext cx="3733800" cy="1838671"/>
          </a:xfrm>
        </p:spPr>
        <p:txBody>
          <a:bodyPr>
            <a:noAutofit/>
          </a:bodyPr>
          <a:lstStyle/>
          <a:p>
            <a:r>
              <a:rPr lang="ko-KR" altLang="en-US" sz="2400" dirty="0" err="1" smtClean="0"/>
              <a:t>페럴</a:t>
            </a:r>
            <a:r>
              <a:rPr lang="ko-KR" altLang="en-US" sz="2400" dirty="0" smtClean="0"/>
              <a:t> 개막식 리셉션</a:t>
            </a:r>
            <a:endParaRPr lang="en-US" altLang="ko-KR" sz="2400" dirty="0" smtClean="0"/>
          </a:p>
          <a:p>
            <a:r>
              <a:rPr lang="ko-KR" altLang="en-US" sz="2400" dirty="0" err="1" smtClean="0"/>
              <a:t>패럴</a:t>
            </a:r>
            <a:r>
              <a:rPr lang="ko-KR" altLang="en-US" sz="2400" dirty="0" smtClean="0"/>
              <a:t> 폐막식 리셉션</a:t>
            </a:r>
            <a:endParaRPr lang="en-US" altLang="ko-KR" sz="2400" dirty="0" smtClean="0"/>
          </a:p>
          <a:p>
            <a:r>
              <a:rPr lang="ko-KR" altLang="en-US" sz="2400" dirty="0" smtClean="0"/>
              <a:t>조찬 기도회</a:t>
            </a:r>
            <a:endParaRPr lang="ko-KR" altLang="ko-KR" sz="2400" dirty="0"/>
          </a:p>
        </p:txBody>
      </p:sp>
      <p:sp>
        <p:nvSpPr>
          <p:cNvPr id="13" name="텍스트 개체 틀 3"/>
          <p:cNvSpPr>
            <a:spLocks noGrp="1"/>
          </p:cNvSpPr>
          <p:nvPr>
            <p:ph type="body" idx="1"/>
          </p:nvPr>
        </p:nvSpPr>
        <p:spPr>
          <a:xfrm>
            <a:off x="4283968" y="3573710"/>
            <a:ext cx="3733800" cy="574675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latin typeface="+mj-ea"/>
                <a:ea typeface="+mj-ea"/>
              </a:rPr>
              <a:t>2018.3</a:t>
            </a:r>
            <a:endParaRPr lang="en-US" altLang="ko-KR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449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ko-KR" altLang="en-US" sz="2400" dirty="0" smtClean="0"/>
              <a:t>삼성 화재 연도 시상식</a:t>
            </a:r>
            <a:endParaRPr lang="ko-KR" altLang="ko-KR" sz="2400" dirty="0"/>
          </a:p>
          <a:p>
            <a:r>
              <a:rPr lang="ko-KR" altLang="en-US" sz="2400" dirty="0" smtClean="0"/>
              <a:t>포스코 음악회</a:t>
            </a:r>
            <a:endParaRPr lang="ko-KR" altLang="ko-KR" sz="2400" dirty="0"/>
          </a:p>
          <a:p>
            <a:r>
              <a:rPr lang="en-US" altLang="ko-KR" sz="2400" dirty="0" smtClean="0"/>
              <a:t>MBC </a:t>
            </a:r>
            <a:r>
              <a:rPr lang="ko-KR" altLang="en-US" sz="2400" dirty="0" smtClean="0"/>
              <a:t>나눔</a:t>
            </a:r>
            <a:endParaRPr lang="ko-KR" altLang="ko-KR" sz="2400" dirty="0"/>
          </a:p>
          <a:p>
            <a:r>
              <a:rPr lang="ko-KR" altLang="en-US" sz="2400" dirty="0" smtClean="0"/>
              <a:t>이적 콘서트</a:t>
            </a:r>
            <a:endParaRPr lang="ko-KR" altLang="ko-KR" sz="2400" dirty="0"/>
          </a:p>
          <a:p>
            <a:r>
              <a:rPr lang="ko-KR" altLang="en-US" sz="2400" dirty="0" smtClean="0"/>
              <a:t>남북 정상회의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판문점</a:t>
            </a:r>
            <a:r>
              <a:rPr lang="en-US" altLang="ko-KR" sz="2400" dirty="0" smtClean="0"/>
              <a:t>)</a:t>
            </a:r>
          </a:p>
          <a:p>
            <a:r>
              <a:rPr lang="ko-KR" altLang="en-US" sz="2400" dirty="0" smtClean="0">
                <a:latin typeface="+mj-ea"/>
                <a:ea typeface="+mj-ea"/>
              </a:rPr>
              <a:t>궁전 문화 축전</a:t>
            </a:r>
            <a:endParaRPr lang="en-US" altLang="ko-KR" sz="2400" dirty="0">
              <a:latin typeface="+mj-ea"/>
              <a:ea typeface="+mj-ea"/>
            </a:endParaRPr>
          </a:p>
          <a:p>
            <a:r>
              <a:rPr lang="en-US" altLang="ko-KR" sz="2400" dirty="0" smtClean="0">
                <a:latin typeface="+mj-ea"/>
                <a:ea typeface="+mj-ea"/>
              </a:rPr>
              <a:t>LG </a:t>
            </a:r>
            <a:r>
              <a:rPr lang="ko-KR" altLang="en-US" sz="2400" dirty="0" smtClean="0">
                <a:latin typeface="+mj-ea"/>
                <a:ea typeface="+mj-ea"/>
              </a:rPr>
              <a:t>연도 시상식</a:t>
            </a:r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5400" dirty="0">
                <a:latin typeface="+mj-ea"/>
              </a:rPr>
              <a:t>2</a:t>
            </a:r>
            <a:r>
              <a:rPr lang="en-US" altLang="ko-KR" sz="5400" dirty="0" smtClean="0">
                <a:latin typeface="+mj-ea"/>
              </a:rPr>
              <a:t>. </a:t>
            </a:r>
            <a:r>
              <a:rPr lang="ko-KR" altLang="en-US" sz="5400" dirty="0" smtClean="0">
                <a:latin typeface="+mj-ea"/>
              </a:rPr>
              <a:t>주요실</a:t>
            </a:r>
            <a:r>
              <a:rPr lang="ko-KR" altLang="en-US" sz="5400" dirty="0">
                <a:latin typeface="+mj-ea"/>
              </a:rPr>
              <a:t>적</a:t>
            </a:r>
            <a:endParaRPr lang="ko-KR" altLang="en-US" sz="54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+mj-ea"/>
                <a:ea typeface="+mj-ea"/>
              </a:rPr>
              <a:t>2018.4</a:t>
            </a:r>
            <a:endParaRPr lang="en-US" altLang="ko-KR" sz="2800" dirty="0">
              <a:latin typeface="+mj-ea"/>
              <a:ea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499" y="149865"/>
            <a:ext cx="2736304" cy="228797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36" y="2608592"/>
            <a:ext cx="2163527" cy="166959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35" y="177368"/>
            <a:ext cx="2790055" cy="144685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35" y="1721492"/>
            <a:ext cx="2790056" cy="399350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722" y="4374643"/>
            <a:ext cx="2371177" cy="139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ko-KR" altLang="ko-KR" sz="2400" dirty="0"/>
          </a:p>
          <a:p>
            <a:r>
              <a:rPr lang="ko-KR" altLang="en-US" sz="2400" dirty="0" smtClean="0"/>
              <a:t>청춘페스티벌</a:t>
            </a:r>
            <a:endParaRPr lang="ko-KR" altLang="ko-KR" sz="2400" dirty="0"/>
          </a:p>
          <a:p>
            <a:r>
              <a:rPr lang="ko-KR" altLang="en-US" sz="2400" dirty="0" err="1" smtClean="0"/>
              <a:t>장미축제</a:t>
            </a:r>
            <a:endParaRPr lang="ko-KR" altLang="ko-KR" sz="2400" dirty="0"/>
          </a:p>
          <a:p>
            <a:r>
              <a:rPr lang="ko-KR" altLang="en-US" sz="2400" dirty="0" err="1" smtClean="0"/>
              <a:t>ㅍㅍㅍ페스티벌</a:t>
            </a:r>
            <a:endParaRPr lang="en-US" altLang="ko-KR" sz="2400" dirty="0" smtClean="0"/>
          </a:p>
          <a:p>
            <a:r>
              <a:rPr lang="ko-KR" altLang="en-US" sz="2400" dirty="0" smtClean="0">
                <a:latin typeface="+mj-ea"/>
                <a:ea typeface="+mj-ea"/>
              </a:rPr>
              <a:t>포스코 콘서트</a:t>
            </a:r>
            <a:endParaRPr lang="en-US" altLang="ko-KR" sz="2400" dirty="0">
              <a:latin typeface="+mj-ea"/>
              <a:ea typeface="+mj-ea"/>
            </a:endParaRPr>
          </a:p>
          <a:p>
            <a:r>
              <a:rPr lang="ko-KR" altLang="en-US" sz="2400" dirty="0" smtClean="0">
                <a:latin typeface="+mj-ea"/>
                <a:ea typeface="+mj-ea"/>
              </a:rPr>
              <a:t>아우디 행사</a:t>
            </a:r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5400" dirty="0">
                <a:latin typeface="+mj-ea"/>
              </a:rPr>
              <a:t>2</a:t>
            </a:r>
            <a:r>
              <a:rPr lang="en-US" altLang="ko-KR" sz="5400" dirty="0" smtClean="0">
                <a:latin typeface="+mj-ea"/>
              </a:rPr>
              <a:t>. </a:t>
            </a:r>
            <a:r>
              <a:rPr lang="ko-KR" altLang="en-US" sz="5400" dirty="0" smtClean="0">
                <a:latin typeface="+mj-ea"/>
              </a:rPr>
              <a:t>주요실</a:t>
            </a:r>
            <a:r>
              <a:rPr lang="ko-KR" altLang="en-US" sz="5400" dirty="0">
                <a:latin typeface="+mj-ea"/>
              </a:rPr>
              <a:t>적</a:t>
            </a:r>
            <a:endParaRPr lang="ko-KR" altLang="en-US" sz="54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+mj-ea"/>
                <a:ea typeface="+mj-ea"/>
              </a:rPr>
              <a:t>2018.5</a:t>
            </a:r>
            <a:endParaRPr lang="en-US" altLang="ko-KR" sz="2800" dirty="0">
              <a:latin typeface="+mj-ea"/>
              <a:ea typeface="+mj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51" y="137917"/>
            <a:ext cx="2448877" cy="129814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59" y="3337485"/>
            <a:ext cx="2515397" cy="236562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70" y="137917"/>
            <a:ext cx="3101226" cy="133417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67" y="1505493"/>
            <a:ext cx="2683666" cy="424891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22" y="1700808"/>
            <a:ext cx="2955073" cy="153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수평선">
  <a:themeElements>
    <a:clrScheme name="수평선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수평선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수평선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568</TotalTime>
  <Words>852</Words>
  <Application>Microsoft Office PowerPoint</Application>
  <PresentationFormat>화면 슬라이드 쇼(4:3)</PresentationFormat>
  <Paragraphs>389</Paragraphs>
  <Slides>23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수평선</vt:lpstr>
      <vt:lpstr>디오라이트   [ DOLI TE]   the stage Depends On the light. Lighting Design &amp; Directing / Stage Lighting Equipment Rental </vt:lpstr>
      <vt:lpstr>PowerPoint 프레젠테이션</vt:lpstr>
      <vt:lpstr>1. 회사개요</vt:lpstr>
      <vt:lpstr>1. 회사개요</vt:lpstr>
      <vt:lpstr>2. 주요실적</vt:lpstr>
      <vt:lpstr>2. 주요실적</vt:lpstr>
      <vt:lpstr>2. 주요실적</vt:lpstr>
      <vt:lpstr>2. 주요실적</vt:lpstr>
      <vt:lpstr>2. 주요실적</vt:lpstr>
      <vt:lpstr>2. 주요실적</vt:lpstr>
      <vt:lpstr>2. 주요실적</vt:lpstr>
      <vt:lpstr>2. 주요실적</vt:lpstr>
      <vt:lpstr>2. 주요실적</vt:lpstr>
      <vt:lpstr>2. 주요실적</vt:lpstr>
      <vt:lpstr>2. 주요실적</vt:lpstr>
      <vt:lpstr>2. 주요실적</vt:lpstr>
      <vt:lpstr>2. 주요실적</vt:lpstr>
      <vt:lpstr>2. 주요실적</vt:lpstr>
      <vt:lpstr>2. 주요실적</vt:lpstr>
      <vt:lpstr>3. 장비현황</vt:lpstr>
      <vt:lpstr>3. 장비현황</vt:lpstr>
      <vt:lpstr>3. 장비현황</vt:lpstr>
      <vt:lpstr>3. 장비현황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디오라이트   [ DOLI TE]   the stage Depends On the light. Lighting Design &amp; Directing / Stage Lighting Equipment Rental</dc:title>
  <dc:creator>JayHa</dc:creator>
  <cp:lastModifiedBy>win</cp:lastModifiedBy>
  <cp:revision>49</cp:revision>
  <dcterms:created xsi:type="dcterms:W3CDTF">2017-12-27T14:14:41Z</dcterms:created>
  <dcterms:modified xsi:type="dcterms:W3CDTF">2023-04-11T13:00:05Z</dcterms:modified>
</cp:coreProperties>
</file>